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18/06/2023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18/06/2023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18/06/2023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18/06/2023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18/06/2023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18/06/2023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18/06/2023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71600" y="1268760"/>
            <a:ext cx="7772400" cy="1470025"/>
          </a:xfrm>
        </p:spPr>
        <p:txBody>
          <a:bodyPr>
            <a:no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  <a:latin typeface="AR BLANCA" pitchFamily="2" charset="0"/>
              </a:rPr>
              <a:t/>
            </a:r>
            <a:br>
              <a:rPr lang="it-IT" sz="2800" b="1" dirty="0" smtClean="0">
                <a:solidFill>
                  <a:srgbClr val="FF0000"/>
                </a:solidFill>
                <a:latin typeface="AR BLANCA" pitchFamily="2" charset="0"/>
              </a:rPr>
            </a:br>
            <a:r>
              <a:rPr lang="it-IT" sz="2800" b="1" dirty="0" smtClean="0">
                <a:solidFill>
                  <a:srgbClr val="FF0000"/>
                </a:solidFill>
                <a:latin typeface="AR BLANCA" pitchFamily="2" charset="0"/>
              </a:rPr>
              <a:t/>
            </a:r>
            <a:br>
              <a:rPr lang="it-IT" sz="2800" b="1" dirty="0" smtClean="0">
                <a:solidFill>
                  <a:srgbClr val="FF0000"/>
                </a:solidFill>
                <a:latin typeface="AR BLANCA" pitchFamily="2" charset="0"/>
              </a:rPr>
            </a:br>
            <a:r>
              <a:rPr lang="it-IT" sz="2800" b="1" dirty="0" smtClean="0">
                <a:solidFill>
                  <a:srgbClr val="FF0000"/>
                </a:solidFill>
                <a:latin typeface="AR BLANCA" pitchFamily="2" charset="0"/>
              </a:rPr>
              <a:t/>
            </a:r>
            <a:br>
              <a:rPr lang="it-IT" sz="2800" b="1" dirty="0" smtClean="0">
                <a:solidFill>
                  <a:srgbClr val="FF0000"/>
                </a:solidFill>
                <a:latin typeface="AR BLANCA" pitchFamily="2" charset="0"/>
              </a:rPr>
            </a:br>
            <a:r>
              <a:rPr lang="it-IT" sz="2800" b="1" dirty="0" smtClean="0">
                <a:solidFill>
                  <a:srgbClr val="FF0000"/>
                </a:solidFill>
                <a:latin typeface="AR BLANCA" pitchFamily="2" charset="0"/>
              </a:rPr>
              <a:t/>
            </a:r>
            <a:br>
              <a:rPr lang="it-IT" sz="2800" b="1" dirty="0" smtClean="0">
                <a:solidFill>
                  <a:srgbClr val="FF0000"/>
                </a:solidFill>
                <a:latin typeface="AR BLANCA" pitchFamily="2" charset="0"/>
              </a:rPr>
            </a:br>
            <a:r>
              <a:rPr lang="it-IT" sz="2800" b="1" dirty="0" smtClean="0">
                <a:solidFill>
                  <a:srgbClr val="FF0000"/>
                </a:solidFill>
                <a:latin typeface="AR BLANCA" pitchFamily="2" charset="0"/>
              </a:rPr>
              <a:t>PROGETTO SCOLASTICO</a:t>
            </a:r>
            <a:br>
              <a:rPr lang="it-IT" sz="2800" b="1" dirty="0" smtClean="0">
                <a:solidFill>
                  <a:srgbClr val="FF0000"/>
                </a:solidFill>
                <a:latin typeface="AR BLANCA" pitchFamily="2" charset="0"/>
              </a:rPr>
            </a:br>
            <a:r>
              <a:rPr lang="it-IT" sz="2800" b="1" dirty="0" smtClean="0">
                <a:solidFill>
                  <a:srgbClr val="FF0000"/>
                </a:solidFill>
                <a:latin typeface="AR BLANCA" pitchFamily="2" charset="0"/>
              </a:rPr>
              <a:t>L’ ORTO DELLEPIANTE AROMATICHE</a:t>
            </a:r>
            <a:br>
              <a:rPr lang="it-IT" sz="2800" b="1" dirty="0" smtClean="0">
                <a:solidFill>
                  <a:srgbClr val="FF0000"/>
                </a:solidFill>
                <a:latin typeface="AR BLANCA" pitchFamily="2" charset="0"/>
              </a:rPr>
            </a:br>
            <a:r>
              <a:rPr lang="it-IT" sz="2800" b="1" dirty="0" smtClean="0">
                <a:solidFill>
                  <a:srgbClr val="FF0000"/>
                </a:solidFill>
                <a:latin typeface="AR BLANCA" pitchFamily="2" charset="0"/>
              </a:rPr>
              <a:t>A.S. 2022-2023</a:t>
            </a:r>
            <a:br>
              <a:rPr lang="it-IT" sz="2800" b="1" dirty="0" smtClean="0">
                <a:solidFill>
                  <a:srgbClr val="FF0000"/>
                </a:solidFill>
                <a:latin typeface="AR BLANCA" pitchFamily="2" charset="0"/>
              </a:rPr>
            </a:br>
            <a:r>
              <a:rPr lang="it-IT" sz="2800" b="1" dirty="0" err="1" smtClean="0">
                <a:solidFill>
                  <a:srgbClr val="00B050"/>
                </a:solidFill>
                <a:latin typeface="AR BLANCA" pitchFamily="2" charset="0"/>
              </a:rPr>
              <a:t>ic</a:t>
            </a:r>
            <a:r>
              <a:rPr lang="it-IT" sz="2800" b="1" dirty="0" smtClean="0">
                <a:solidFill>
                  <a:srgbClr val="00B050"/>
                </a:solidFill>
                <a:latin typeface="AR BLANCA" pitchFamily="2" charset="0"/>
              </a:rPr>
              <a:t> via </a:t>
            </a:r>
            <a:r>
              <a:rPr lang="it-IT" sz="2800" b="1" dirty="0" err="1" smtClean="0">
                <a:solidFill>
                  <a:srgbClr val="00B050"/>
                </a:solidFill>
                <a:latin typeface="AR BLANCA" pitchFamily="2" charset="0"/>
              </a:rPr>
              <a:t>Aretusa</a:t>
            </a:r>
            <a:r>
              <a:rPr lang="it-IT" sz="2800" b="1" dirty="0" smtClean="0">
                <a:solidFill>
                  <a:srgbClr val="00B050"/>
                </a:solidFill>
                <a:latin typeface="AR BLANCA" pitchFamily="2" charset="0"/>
              </a:rPr>
              <a:t> scuola secondaria 1° grado</a:t>
            </a:r>
            <a:br>
              <a:rPr lang="it-IT" sz="2800" b="1" dirty="0" smtClean="0">
                <a:solidFill>
                  <a:srgbClr val="00B050"/>
                </a:solidFill>
                <a:latin typeface="AR BLANCA" pitchFamily="2" charset="0"/>
              </a:rPr>
            </a:br>
            <a:r>
              <a:rPr lang="it-IT" sz="2800" b="1" dirty="0" smtClean="0">
                <a:solidFill>
                  <a:srgbClr val="00B050"/>
                </a:solidFill>
                <a:latin typeface="AR BLANCA" pitchFamily="2" charset="0"/>
              </a:rPr>
              <a:t>plesso  M. Fioravanti</a:t>
            </a:r>
            <a:r>
              <a:rPr lang="it-IT" sz="2800" b="1" dirty="0" smtClean="0">
                <a:latin typeface="AR BLANCA" pitchFamily="2" charset="0"/>
              </a:rPr>
              <a:t/>
            </a:r>
            <a:br>
              <a:rPr lang="it-IT" sz="2800" b="1" dirty="0" smtClean="0">
                <a:latin typeface="AR BLANCA" pitchFamily="2" charset="0"/>
              </a:rPr>
            </a:br>
            <a:endParaRPr lang="it-IT" sz="2800" b="1" dirty="0">
              <a:latin typeface="AR BLANCA" pitchFamily="2" charset="0"/>
            </a:endParaRPr>
          </a:p>
        </p:txBody>
      </p:sp>
      <p:pic>
        <p:nvPicPr>
          <p:cNvPr id="4" name="Immagine 3" descr="C:\Users\angelica\AppData\Local\Temp\Rar$DR88.958\20230607_1829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149080"/>
            <a:ext cx="374441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357687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1647" y="0"/>
            <a:ext cx="4492353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077072"/>
            <a:ext cx="492126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ngelica\AppData\Local\Temp\Rar$DI00.151\IMG-20230405-WA0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"/>
            <a:ext cx="4608511" cy="3456384"/>
          </a:xfrm>
          <a:prstGeom prst="rect">
            <a:avLst/>
          </a:prstGeom>
          <a:noFill/>
        </p:spPr>
      </p:pic>
      <p:pic>
        <p:nvPicPr>
          <p:cNvPr id="4" name="Immagine 3" descr="C:\Users\angelica\Downloads\20230309_1148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01008"/>
            <a:ext cx="460851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C:\Users\angelica\AppData\Local\Temp\Rar$DI01.552\20230309_11402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620688"/>
            <a:ext cx="3888432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C:\Users\angelica\Downloads\20230309_1158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620688"/>
            <a:ext cx="280831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5" descr="C:\Users\angelica\AppData\Local\Temp\Rar$DI18.152\IMG-20230405-WA00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268760"/>
            <a:ext cx="2808312" cy="3830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Segnaposto contenuto 9" descr="C:\Users\angelica\Downloads\IMG-20230426-WA0006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620688"/>
            <a:ext cx="273630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C:\Users\angelica\Downloads\20230306_15540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620688"/>
            <a:ext cx="3960439" cy="55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C:\Users\angelica\AppData\Local\Temp\Rar$DR12.422\20230606_1142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00808"/>
            <a:ext cx="471601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C:\Users\angelica\AppData\Local\Temp\Rar$DR98.401\20230607_18283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712968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Office PowerPoint</Application>
  <PresentationFormat>Presentazione su schermo (4:3)</PresentationFormat>
  <Paragraphs>1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 BLANCA</vt:lpstr>
      <vt:lpstr>Arial</vt:lpstr>
      <vt:lpstr>Calibri</vt:lpstr>
      <vt:lpstr>Tema di Office</vt:lpstr>
      <vt:lpstr>    PROGETTO SCOLASTICO L’ ORTO DELLEPIANTE AROMATICHE A.S. 2022-2023 ic via Aretusa scuola secondaria 1° grado plesso  M. Fioravanti 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ORTO PIANTE AROMATICHE</dc:title>
  <dc:creator>angelica</dc:creator>
  <cp:lastModifiedBy>Utente Windows</cp:lastModifiedBy>
  <cp:revision>17</cp:revision>
  <dcterms:created xsi:type="dcterms:W3CDTF">2023-06-15T16:48:00Z</dcterms:created>
  <dcterms:modified xsi:type="dcterms:W3CDTF">2023-06-18T20:26:03Z</dcterms:modified>
</cp:coreProperties>
</file>