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52174D3-9E68-40E8-AC22-8A65D2D92468}" v="27" dt="2022-02-15T18:49:41.232"/>
  </p1510:revLst>
</p1510:revInfo>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46F890A9-2807-4EBB-B81D-B2AA78EC7F39}" styleName="Stile scuro 2 - Colore 5/Colore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BC89EF96-8CEA-46FF-86C4-4CE0E7609802}" styleName="Stile chiaro 3 - Colore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7DF18680-E054-41AD-8BC1-D1AEF772440D}" styleName="Stile medio 2 - Colore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1EBBBCC-DAD2-459C-BE2E-F6DE35CF9A28}" styleName="Stile scuro 2 - Colore 3/Colore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EB9631B5-78F2-41C9-869B-9F39066F8104}" styleName="Stile medio 3 - Colore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5A111915-BE36-4E01-A7E5-04B1672EAD32}" styleName="Stile chiaro 2 - Colore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74C1A8A3-306A-4EB7-A6B1-4F7E0EB9C5D6}" styleName="Stile medio 3 - Colore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00A15C55-8517-42AA-B614-E9B94910E393}" styleName="Stile medio 2 - Colore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E171933-4619-4E11-9A3F-F7608DF75F80}" styleName="Stile medio 1 - Colore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35758FB7-9AC5-4552-8A53-C91805E547FA}" styleName="Stile con tema 1 - Colore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75DCB02-9BB8-47FD-8907-85C794F793BA}" styleName="Stile con tema 1 - Colore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27F97BB-C833-4FB7-BDE5-3F7075034690}" styleName="Stile con tema 2 - Colore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8799B23B-EC83-4686-B30A-512413B5E67A}" styleName="Stile chiaro 3 - Colore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21" autoAdjust="0"/>
    <p:restoredTop sz="94660"/>
  </p:normalViewPr>
  <p:slideViewPr>
    <p:cSldViewPr snapToGrid="0">
      <p:cViewPr>
        <p:scale>
          <a:sx n="45" d="100"/>
          <a:sy n="45" d="100"/>
        </p:scale>
        <p:origin x="-96" y="-59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5" Type="http://schemas.microsoft.com/office/2015/10/relationships/revisionInfo" Target="revisionInfo.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iuseppina Burelli" userId="cca71518ca6a758b" providerId="LiveId" clId="{852174D3-9E68-40E8-AC22-8A65D2D92468}"/>
    <pc:docChg chg="undo custSel addSld modSld">
      <pc:chgData name="Giuseppina Burelli" userId="cca71518ca6a758b" providerId="LiveId" clId="{852174D3-9E68-40E8-AC22-8A65D2D92468}" dt="2022-02-21T11:39:23.739" v="2420" actId="20577"/>
      <pc:docMkLst>
        <pc:docMk/>
      </pc:docMkLst>
      <pc:sldChg chg="modSp mod">
        <pc:chgData name="Giuseppina Burelli" userId="cca71518ca6a758b" providerId="LiveId" clId="{852174D3-9E68-40E8-AC22-8A65D2D92468}" dt="2022-02-21T11:39:23.739" v="2420" actId="20577"/>
        <pc:sldMkLst>
          <pc:docMk/>
          <pc:sldMk cId="2652679146" sldId="256"/>
        </pc:sldMkLst>
        <pc:spChg chg="mod">
          <ac:chgData name="Giuseppina Burelli" userId="cca71518ca6a758b" providerId="LiveId" clId="{852174D3-9E68-40E8-AC22-8A65D2D92468}" dt="2022-02-21T11:39:23.739" v="2420" actId="20577"/>
          <ac:spMkLst>
            <pc:docMk/>
            <pc:sldMk cId="2652679146" sldId="256"/>
            <ac:spMk id="3" creationId="{38E194DD-E59E-49E5-82A9-76234226FC48}"/>
          </ac:spMkLst>
        </pc:spChg>
      </pc:sldChg>
      <pc:sldChg chg="addSp delSp modSp mod setBg">
        <pc:chgData name="Giuseppina Burelli" userId="cca71518ca6a758b" providerId="LiveId" clId="{852174D3-9E68-40E8-AC22-8A65D2D92468}" dt="2022-02-15T18:00:06.969" v="1" actId="26606"/>
        <pc:sldMkLst>
          <pc:docMk/>
          <pc:sldMk cId="1308072759" sldId="258"/>
        </pc:sldMkLst>
        <pc:spChg chg="mod">
          <ac:chgData name="Giuseppina Burelli" userId="cca71518ca6a758b" providerId="LiveId" clId="{852174D3-9E68-40E8-AC22-8A65D2D92468}" dt="2022-02-15T18:00:06.969" v="1" actId="26606"/>
          <ac:spMkLst>
            <pc:docMk/>
            <pc:sldMk cId="1308072759" sldId="258"/>
            <ac:spMk id="4" creationId="{861C12D0-5783-43EB-80C7-D992F01C53AA}"/>
          </ac:spMkLst>
        </pc:spChg>
        <pc:spChg chg="add del">
          <ac:chgData name="Giuseppina Burelli" userId="cca71518ca6a758b" providerId="LiveId" clId="{852174D3-9E68-40E8-AC22-8A65D2D92468}" dt="2022-02-15T18:00:06.969" v="1" actId="26606"/>
          <ac:spMkLst>
            <pc:docMk/>
            <pc:sldMk cId="1308072759" sldId="258"/>
            <ac:spMk id="11" creationId="{A4798C7F-C8CA-4799-BF37-3AB4642CDB66}"/>
          </ac:spMkLst>
        </pc:spChg>
        <pc:spChg chg="add del">
          <ac:chgData name="Giuseppina Burelli" userId="cca71518ca6a758b" providerId="LiveId" clId="{852174D3-9E68-40E8-AC22-8A65D2D92468}" dt="2022-02-15T18:00:06.969" v="1" actId="26606"/>
          <ac:spMkLst>
            <pc:docMk/>
            <pc:sldMk cId="1308072759" sldId="258"/>
            <ac:spMk id="44" creationId="{216BB147-20D5-4D93-BDA5-1BC614D6A4B2}"/>
          </ac:spMkLst>
        </pc:spChg>
        <pc:spChg chg="add del">
          <ac:chgData name="Giuseppina Burelli" userId="cca71518ca6a758b" providerId="LiveId" clId="{852174D3-9E68-40E8-AC22-8A65D2D92468}" dt="2022-02-15T18:00:06.969" v="1" actId="26606"/>
          <ac:spMkLst>
            <pc:docMk/>
            <pc:sldMk cId="1308072759" sldId="258"/>
            <ac:spMk id="46" creationId="{0A253F60-DE40-4508-A37A-61331DF1DD5D}"/>
          </ac:spMkLst>
        </pc:spChg>
        <pc:spChg chg="add del">
          <ac:chgData name="Giuseppina Burelli" userId="cca71518ca6a758b" providerId="LiveId" clId="{852174D3-9E68-40E8-AC22-8A65D2D92468}" dt="2022-02-15T18:00:06.969" v="1" actId="26606"/>
          <ac:spMkLst>
            <pc:docMk/>
            <pc:sldMk cId="1308072759" sldId="258"/>
            <ac:spMk id="48" creationId="{3BBF3378-C49E-4B97-A883-6393FBF18C0B}"/>
          </ac:spMkLst>
        </pc:spChg>
        <pc:spChg chg="add del">
          <ac:chgData name="Giuseppina Burelli" userId="cca71518ca6a758b" providerId="LiveId" clId="{852174D3-9E68-40E8-AC22-8A65D2D92468}" dt="2022-02-15T18:00:06.969" v="1" actId="26606"/>
          <ac:spMkLst>
            <pc:docMk/>
            <pc:sldMk cId="1308072759" sldId="258"/>
            <ac:spMk id="81" creationId="{EB68BB96-3C54-47CE-A559-16FC5968EE9F}"/>
          </ac:spMkLst>
        </pc:spChg>
        <pc:spChg chg="add del">
          <ac:chgData name="Giuseppina Burelli" userId="cca71518ca6a758b" providerId="LiveId" clId="{852174D3-9E68-40E8-AC22-8A65D2D92468}" dt="2022-02-15T18:00:06.969" v="1" actId="26606"/>
          <ac:spMkLst>
            <pc:docMk/>
            <pc:sldMk cId="1308072759" sldId="258"/>
            <ac:spMk id="114" creationId="{A173122F-D466-4F08-90FA-0038F7AC214A}"/>
          </ac:spMkLst>
        </pc:spChg>
        <pc:spChg chg="add del">
          <ac:chgData name="Giuseppina Burelli" userId="cca71518ca6a758b" providerId="LiveId" clId="{852174D3-9E68-40E8-AC22-8A65D2D92468}" dt="2022-02-15T18:00:06.969" v="1" actId="26606"/>
          <ac:spMkLst>
            <pc:docMk/>
            <pc:sldMk cId="1308072759" sldId="258"/>
            <ac:spMk id="116" creationId="{4A929113-1368-4B1B-9C6F-140F47CBF40E}"/>
          </ac:spMkLst>
        </pc:spChg>
        <pc:spChg chg="add del">
          <ac:chgData name="Giuseppina Burelli" userId="cca71518ca6a758b" providerId="LiveId" clId="{852174D3-9E68-40E8-AC22-8A65D2D92468}" dt="2022-02-15T18:00:06.969" v="1" actId="26606"/>
          <ac:spMkLst>
            <pc:docMk/>
            <pc:sldMk cId="1308072759" sldId="258"/>
            <ac:spMk id="118" creationId="{C24346C5-B1C8-4C83-846B-122A3B4B2FEE}"/>
          </ac:spMkLst>
        </pc:spChg>
        <pc:spChg chg="add del">
          <ac:chgData name="Giuseppina Burelli" userId="cca71518ca6a758b" providerId="LiveId" clId="{852174D3-9E68-40E8-AC22-8A65D2D92468}" dt="2022-02-15T18:00:06.969" v="1" actId="26606"/>
          <ac:spMkLst>
            <pc:docMk/>
            <pc:sldMk cId="1308072759" sldId="258"/>
            <ac:spMk id="120" creationId="{0B6C48B2-8296-4312-8901-93BB7735D17B}"/>
          </ac:spMkLst>
        </pc:spChg>
        <pc:grpChg chg="add del">
          <ac:chgData name="Giuseppina Burelli" userId="cca71518ca6a758b" providerId="LiveId" clId="{852174D3-9E68-40E8-AC22-8A65D2D92468}" dt="2022-02-15T18:00:06.969" v="1" actId="26606"/>
          <ac:grpSpMkLst>
            <pc:docMk/>
            <pc:sldMk cId="1308072759" sldId="258"/>
            <ac:grpSpMk id="13" creationId="{87F0794B-55D3-4D2D-BDE7-4688ED321E42}"/>
          </ac:grpSpMkLst>
        </pc:grpChg>
        <pc:grpChg chg="add del">
          <ac:chgData name="Giuseppina Burelli" userId="cca71518ca6a758b" providerId="LiveId" clId="{852174D3-9E68-40E8-AC22-8A65D2D92468}" dt="2022-02-15T18:00:06.969" v="1" actId="26606"/>
          <ac:grpSpMkLst>
            <pc:docMk/>
            <pc:sldMk cId="1308072759" sldId="258"/>
            <ac:grpSpMk id="50" creationId="{DA3D4001-286E-4CB2-B293-3058BDDC8221}"/>
          </ac:grpSpMkLst>
        </pc:grpChg>
        <pc:grpChg chg="add del">
          <ac:chgData name="Giuseppina Burelli" userId="cca71518ca6a758b" providerId="LiveId" clId="{852174D3-9E68-40E8-AC22-8A65D2D92468}" dt="2022-02-15T18:00:06.969" v="1" actId="26606"/>
          <ac:grpSpMkLst>
            <pc:docMk/>
            <pc:sldMk cId="1308072759" sldId="258"/>
            <ac:grpSpMk id="83" creationId="{BDDD9304-3AB6-4BE9-833E-9C1B3EC42182}"/>
          </ac:grpSpMkLst>
        </pc:grpChg>
        <pc:grpChg chg="add del">
          <ac:chgData name="Giuseppina Burelli" userId="cca71518ca6a758b" providerId="LiveId" clId="{852174D3-9E68-40E8-AC22-8A65D2D92468}" dt="2022-02-15T18:00:06.969" v="1" actId="26606"/>
          <ac:grpSpMkLst>
            <pc:docMk/>
            <pc:sldMk cId="1308072759" sldId="258"/>
            <ac:grpSpMk id="122" creationId="{90F28F7A-4F2F-4C1B-AF1C-A6E7C79532B5}"/>
          </ac:grpSpMkLst>
        </pc:grpChg>
        <pc:graphicFrameChg chg="mod modGraphic">
          <ac:chgData name="Giuseppina Burelli" userId="cca71518ca6a758b" providerId="LiveId" clId="{852174D3-9E68-40E8-AC22-8A65D2D92468}" dt="2022-02-15T18:00:06.969" v="1" actId="26606"/>
          <ac:graphicFrameMkLst>
            <pc:docMk/>
            <pc:sldMk cId="1308072759" sldId="258"/>
            <ac:graphicFrameMk id="6" creationId="{CD5E1B9D-E7CF-49F7-8846-084F3967F246}"/>
          </ac:graphicFrameMkLst>
        </pc:graphicFrameChg>
      </pc:sldChg>
      <pc:sldChg chg="addSp delSp modSp new mod">
        <pc:chgData name="Giuseppina Burelli" userId="cca71518ca6a758b" providerId="LiveId" clId="{852174D3-9E68-40E8-AC22-8A65D2D92468}" dt="2022-02-15T18:15:41.560" v="696" actId="123"/>
        <pc:sldMkLst>
          <pc:docMk/>
          <pc:sldMk cId="3965968090" sldId="261"/>
        </pc:sldMkLst>
        <pc:spChg chg="del">
          <ac:chgData name="Giuseppina Burelli" userId="cca71518ca6a758b" providerId="LiveId" clId="{852174D3-9E68-40E8-AC22-8A65D2D92468}" dt="2022-02-15T18:00:25.587" v="3" actId="478"/>
          <ac:spMkLst>
            <pc:docMk/>
            <pc:sldMk cId="3965968090" sldId="261"/>
            <ac:spMk id="2" creationId="{15DFC0F1-4DF9-4E8D-A86E-C370BDB30485}"/>
          </ac:spMkLst>
        </pc:spChg>
        <pc:spChg chg="del">
          <ac:chgData name="Giuseppina Burelli" userId="cca71518ca6a758b" providerId="LiveId" clId="{852174D3-9E68-40E8-AC22-8A65D2D92468}" dt="2022-02-15T18:00:36.827" v="4" actId="3680"/>
          <ac:spMkLst>
            <pc:docMk/>
            <pc:sldMk cId="3965968090" sldId="261"/>
            <ac:spMk id="3" creationId="{6E32E81B-5736-4198-B85E-71C98F4BD05E}"/>
          </ac:spMkLst>
        </pc:spChg>
        <pc:graphicFrameChg chg="add mod ord modGraphic">
          <ac:chgData name="Giuseppina Burelli" userId="cca71518ca6a758b" providerId="LiveId" clId="{852174D3-9E68-40E8-AC22-8A65D2D92468}" dt="2022-02-15T18:15:41.560" v="696" actId="123"/>
          <ac:graphicFrameMkLst>
            <pc:docMk/>
            <pc:sldMk cId="3965968090" sldId="261"/>
            <ac:graphicFrameMk id="4" creationId="{E89F6505-2370-4131-889E-F29DA54FB33E}"/>
          </ac:graphicFrameMkLst>
        </pc:graphicFrameChg>
      </pc:sldChg>
      <pc:sldChg chg="addSp delSp modSp new mod">
        <pc:chgData name="Giuseppina Burelli" userId="cca71518ca6a758b" providerId="LiveId" clId="{852174D3-9E68-40E8-AC22-8A65D2D92468}" dt="2022-02-15T18:34:44.998" v="1540" actId="123"/>
        <pc:sldMkLst>
          <pc:docMk/>
          <pc:sldMk cId="3900674053" sldId="262"/>
        </pc:sldMkLst>
        <pc:spChg chg="del mod">
          <ac:chgData name="Giuseppina Burelli" userId="cca71518ca6a758b" providerId="LiveId" clId="{852174D3-9E68-40E8-AC22-8A65D2D92468}" dt="2022-02-15T18:15:57.512" v="699" actId="478"/>
          <ac:spMkLst>
            <pc:docMk/>
            <pc:sldMk cId="3900674053" sldId="262"/>
            <ac:spMk id="2" creationId="{D561E77E-B184-4D6A-B110-DDF86D6B370F}"/>
          </ac:spMkLst>
        </pc:spChg>
        <pc:spChg chg="del">
          <ac:chgData name="Giuseppina Burelli" userId="cca71518ca6a758b" providerId="LiveId" clId="{852174D3-9E68-40E8-AC22-8A65D2D92468}" dt="2022-02-15T18:16:06.761" v="700" actId="3680"/>
          <ac:spMkLst>
            <pc:docMk/>
            <pc:sldMk cId="3900674053" sldId="262"/>
            <ac:spMk id="3" creationId="{A2E22EF3-612E-47C2-9213-316B1D236DDC}"/>
          </ac:spMkLst>
        </pc:spChg>
        <pc:graphicFrameChg chg="add mod ord modGraphic">
          <ac:chgData name="Giuseppina Burelli" userId="cca71518ca6a758b" providerId="LiveId" clId="{852174D3-9E68-40E8-AC22-8A65D2D92468}" dt="2022-02-15T18:34:44.998" v="1540" actId="123"/>
          <ac:graphicFrameMkLst>
            <pc:docMk/>
            <pc:sldMk cId="3900674053" sldId="262"/>
            <ac:graphicFrameMk id="4" creationId="{DEEF77CA-BC8B-4089-AE5C-318A7E455512}"/>
          </ac:graphicFrameMkLst>
        </pc:graphicFrameChg>
      </pc:sldChg>
      <pc:sldChg chg="addSp modSp new mod">
        <pc:chgData name="Giuseppina Burelli" userId="cca71518ca6a758b" providerId="LiveId" clId="{852174D3-9E68-40E8-AC22-8A65D2D92468}" dt="2022-02-15T18:50:44.647" v="2405" actId="14100"/>
        <pc:sldMkLst>
          <pc:docMk/>
          <pc:sldMk cId="4034543541" sldId="263"/>
        </pc:sldMkLst>
        <pc:spChg chg="mod">
          <ac:chgData name="Giuseppina Burelli" userId="cca71518ca6a758b" providerId="LiveId" clId="{852174D3-9E68-40E8-AC22-8A65D2D92468}" dt="2022-02-15T18:50:25.321" v="2402" actId="14100"/>
          <ac:spMkLst>
            <pc:docMk/>
            <pc:sldMk cId="4034543541" sldId="263"/>
            <ac:spMk id="2" creationId="{6EB191F7-FBCB-4C78-9092-7D4044570E7B}"/>
          </ac:spMkLst>
        </pc:spChg>
        <pc:spChg chg="mod">
          <ac:chgData name="Giuseppina Burelli" userId="cca71518ca6a758b" providerId="LiveId" clId="{852174D3-9E68-40E8-AC22-8A65D2D92468}" dt="2022-02-15T18:50:36.408" v="2403" actId="14100"/>
          <ac:spMkLst>
            <pc:docMk/>
            <pc:sldMk cId="4034543541" sldId="263"/>
            <ac:spMk id="3" creationId="{4B19A9F5-B78B-44A7-B41B-CA607CED5E7C}"/>
          </ac:spMkLst>
        </pc:spChg>
        <pc:graphicFrameChg chg="add mod modGraphic">
          <ac:chgData name="Giuseppina Burelli" userId="cca71518ca6a758b" providerId="LiveId" clId="{852174D3-9E68-40E8-AC22-8A65D2D92468}" dt="2022-02-15T18:50:44.647" v="2405" actId="14100"/>
          <ac:graphicFrameMkLst>
            <pc:docMk/>
            <pc:sldMk cId="4034543541" sldId="263"/>
            <ac:graphicFrameMk id="4" creationId="{BDC0875A-E738-4B92-9ED9-023F03B5248E}"/>
          </ac:graphicFrameMkLst>
        </pc:graphicFrame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F53B052-A59B-4AE3-A89A-E7748630C15B}"/>
              </a:ext>
            </a:extLst>
          </p:cNvPr>
          <p:cNvSpPr>
            <a:spLocks noGrp="1"/>
          </p:cNvSpPr>
          <p:nvPr>
            <p:ph type="ctrTitle"/>
          </p:nvPr>
        </p:nvSpPr>
        <p:spPr>
          <a:xfrm>
            <a:off x="1524000" y="1122363"/>
            <a:ext cx="9144000" cy="2387600"/>
          </a:xfrm>
        </p:spPr>
        <p:txBody>
          <a:bodyPr anchor="b"/>
          <a:lstStyle>
            <a:lvl1pPr algn="ctr">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xmlns="" id="{FBDA9EC4-FEA9-41D2-BE8D-F709F01D375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C6E155CF-52F5-4879-B7F3-D05812AC4A6D}"/>
              </a:ext>
            </a:extLst>
          </p:cNvPr>
          <p:cNvSpPr>
            <a:spLocks noGrp="1"/>
          </p:cNvSpPr>
          <p:nvPr>
            <p:ph type="dt" sz="half" idx="10"/>
          </p:nvPr>
        </p:nvSpPr>
        <p:spPr/>
        <p:txBody>
          <a:bodyPr/>
          <a:lstStyle/>
          <a:p>
            <a:fld id="{073D55F9-11A3-4523-8F38-6BA37933791A}" type="datetime1">
              <a:rPr lang="en-US" smtClean="0"/>
              <a:t>2/21/2022</a:t>
            </a:fld>
            <a:endParaRPr lang="en-US"/>
          </a:p>
        </p:txBody>
      </p:sp>
      <p:sp>
        <p:nvSpPr>
          <p:cNvPr id="5" name="Footer Placeholder 4">
            <a:extLst>
              <a:ext uri="{FF2B5EF4-FFF2-40B4-BE49-F238E27FC236}">
                <a16:creationId xmlns:a16="http://schemas.microsoft.com/office/drawing/2014/main" xmlns="" id="{80D053AC-61ED-4C2F-90BF-D4A916545107}"/>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xmlns="" id="{138B2ED7-A198-4613-B8C9-EE02BAE24FA4}"/>
              </a:ext>
            </a:extLst>
          </p:cNvPr>
          <p:cNvSpPr>
            <a:spLocks noGrp="1"/>
          </p:cNvSpPr>
          <p:nvPr>
            <p:ph type="sldNum" sz="quarter" idx="12"/>
          </p:nvPr>
        </p:nvSpPr>
        <p:spPr/>
        <p:txBody>
          <a:bodyPr/>
          <a:lstStyle/>
          <a:p>
            <a:fld id="{11A71338-8BA2-4C79-A6C5-5A8E30081D0C}" type="slidenum">
              <a:rPr lang="en-US" smtClean="0"/>
              <a:t>‹N›</a:t>
            </a:fld>
            <a:endParaRPr lang="en-US"/>
          </a:p>
        </p:txBody>
      </p:sp>
    </p:spTree>
    <p:extLst>
      <p:ext uri="{BB962C8B-B14F-4D97-AF65-F5344CB8AC3E}">
        <p14:creationId xmlns:p14="http://schemas.microsoft.com/office/powerpoint/2010/main" val="701102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77B47DD-81F8-4128-9E50-04A9F2D3DCD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656564D1-2B83-4C0F-ACBA-E91472C50A3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xmlns="" id="{96FA1D7D-D2EC-4ADB-9C65-191DEC82DDF4}"/>
              </a:ext>
            </a:extLst>
          </p:cNvPr>
          <p:cNvSpPr>
            <a:spLocks noGrp="1"/>
          </p:cNvSpPr>
          <p:nvPr>
            <p:ph type="dt" sz="half" idx="10"/>
          </p:nvPr>
        </p:nvSpPr>
        <p:spPr/>
        <p:txBody>
          <a:bodyPr/>
          <a:lstStyle/>
          <a:p>
            <a:fld id="{0B4E757A-3EC2-4683-9080-1A460C37C843}" type="datetime1">
              <a:rPr lang="en-US" smtClean="0"/>
              <a:t>2/21/2022</a:t>
            </a:fld>
            <a:endParaRPr lang="en-US"/>
          </a:p>
        </p:txBody>
      </p:sp>
      <p:sp>
        <p:nvSpPr>
          <p:cNvPr id="5" name="Footer Placeholder 4">
            <a:extLst>
              <a:ext uri="{FF2B5EF4-FFF2-40B4-BE49-F238E27FC236}">
                <a16:creationId xmlns:a16="http://schemas.microsoft.com/office/drawing/2014/main" xmlns="" id="{534CB571-86F9-474A-826A-75CC21C8832B}"/>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xmlns="" id="{A1384F5F-50E6-4BB9-B848-EE2302C02ABE}"/>
              </a:ext>
            </a:extLst>
          </p:cNvPr>
          <p:cNvSpPr>
            <a:spLocks noGrp="1"/>
          </p:cNvSpPr>
          <p:nvPr>
            <p:ph type="sldNum" sz="quarter" idx="12"/>
          </p:nvPr>
        </p:nvSpPr>
        <p:spPr/>
        <p:txBody>
          <a:bodyPr/>
          <a:lstStyle/>
          <a:p>
            <a:fld id="{11A71338-8BA2-4C79-A6C5-5A8E30081D0C}" type="slidenum">
              <a:rPr lang="en-US" smtClean="0"/>
              <a:t>‹N›</a:t>
            </a:fld>
            <a:endParaRPr lang="en-US"/>
          </a:p>
        </p:txBody>
      </p:sp>
    </p:spTree>
    <p:extLst>
      <p:ext uri="{BB962C8B-B14F-4D97-AF65-F5344CB8AC3E}">
        <p14:creationId xmlns:p14="http://schemas.microsoft.com/office/powerpoint/2010/main" val="1863748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9E3F08DF-1C0D-4F53-A3AB-95D7B55FA06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1C0D3BBD-C494-4E94-B189-319802A93E3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D63C0BD9-4BED-43D3-852F-B74B949A2287}"/>
              </a:ext>
            </a:extLst>
          </p:cNvPr>
          <p:cNvSpPr>
            <a:spLocks noGrp="1"/>
          </p:cNvSpPr>
          <p:nvPr>
            <p:ph type="dt" sz="half" idx="10"/>
          </p:nvPr>
        </p:nvSpPr>
        <p:spPr>
          <a:xfrm>
            <a:off x="523539" y="6324600"/>
            <a:ext cx="2560220" cy="365125"/>
          </a:xfrm>
        </p:spPr>
        <p:txBody>
          <a:bodyPr/>
          <a:lstStyle/>
          <a:p>
            <a:fld id="{5CC8096C-64ED-4153-A483-5C02E44AD5C3}" type="datetime1">
              <a:rPr lang="en-US" smtClean="0"/>
              <a:t>2/21/2022</a:t>
            </a:fld>
            <a:endParaRPr lang="en-US" dirty="0"/>
          </a:p>
        </p:txBody>
      </p:sp>
      <p:sp>
        <p:nvSpPr>
          <p:cNvPr id="5" name="Footer Placeholder 4">
            <a:extLst>
              <a:ext uri="{FF2B5EF4-FFF2-40B4-BE49-F238E27FC236}">
                <a16:creationId xmlns:a16="http://schemas.microsoft.com/office/drawing/2014/main" xmlns="" id="{BB7811DC-C725-4462-B622-DB96A8987673}"/>
              </a:ext>
            </a:extLst>
          </p:cNvPr>
          <p:cNvSpPr>
            <a:spLocks noGrp="1"/>
          </p:cNvSpPr>
          <p:nvPr>
            <p:ph type="ftr" sz="quarter" idx="11"/>
          </p:nvPr>
        </p:nvSpPr>
        <p:spPr>
          <a:xfrm>
            <a:off x="4267200" y="6319838"/>
            <a:ext cx="3982781" cy="365125"/>
          </a:xfrm>
        </p:spPr>
        <p:txBody>
          <a:bodyPr/>
          <a:lstStyle/>
          <a:p>
            <a:r>
              <a:rPr lang="en-US"/>
              <a:t>Sample Footer Text</a:t>
            </a:r>
          </a:p>
        </p:txBody>
      </p:sp>
      <p:sp>
        <p:nvSpPr>
          <p:cNvPr id="6" name="Slide Number Placeholder 5">
            <a:extLst>
              <a:ext uri="{FF2B5EF4-FFF2-40B4-BE49-F238E27FC236}">
                <a16:creationId xmlns:a16="http://schemas.microsoft.com/office/drawing/2014/main" xmlns="" id="{67C42D06-438F-4150-9238-E2FAEE5E28D9}"/>
              </a:ext>
            </a:extLst>
          </p:cNvPr>
          <p:cNvSpPr>
            <a:spLocks noGrp="1"/>
          </p:cNvSpPr>
          <p:nvPr>
            <p:ph type="sldNum" sz="quarter" idx="12"/>
          </p:nvPr>
        </p:nvSpPr>
        <p:spPr/>
        <p:txBody>
          <a:bodyPr/>
          <a:lstStyle/>
          <a:p>
            <a:fld id="{11A71338-8BA2-4C79-A6C5-5A8E30081D0C}" type="slidenum">
              <a:rPr lang="en-US" smtClean="0"/>
              <a:t>‹N›</a:t>
            </a:fld>
            <a:endParaRPr lang="en-US"/>
          </a:p>
        </p:txBody>
      </p:sp>
    </p:spTree>
    <p:extLst>
      <p:ext uri="{BB962C8B-B14F-4D97-AF65-F5344CB8AC3E}">
        <p14:creationId xmlns:p14="http://schemas.microsoft.com/office/powerpoint/2010/main" val="42405155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7B98991-AEF1-4F19-AAB8-436EAD58C282}"/>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xmlns="" id="{0D25B44F-E7DA-40C6-8B44-71EAB6BDFC98}"/>
              </a:ext>
            </a:extLst>
          </p:cNvPr>
          <p:cNvSpPr>
            <a:spLocks noGrp="1"/>
          </p:cNvSpPr>
          <p:nvPr>
            <p:ph idx="1"/>
          </p:nvPr>
        </p:nvSpPr>
        <p:spPr/>
        <p:txBody>
          <a:bodyPr/>
          <a:lstStyle>
            <a:lvl1pPr marL="228600" indent="-228600">
              <a:buFont typeface="Arial" panose="020B0604020202020204" pitchFamily="34" charset="0"/>
              <a:buChar char="•"/>
              <a:defRPr/>
            </a:lvl1pPr>
            <a:lvl2pPr marL="228600" indent="-228600">
              <a:buFont typeface="Arial" panose="020B0604020202020204" pitchFamily="34" charset="0"/>
              <a:buChar char="•"/>
              <a:defRPr/>
            </a:lvl2pPr>
            <a:lvl3pPr marL="228600" indent="-228600">
              <a:buFont typeface="Arial" panose="020B0604020202020204" pitchFamily="34" charset="0"/>
              <a:buChar char="•"/>
              <a:defRPr/>
            </a:lvl3pPr>
            <a:lvl4pPr marL="228600" indent="-228600">
              <a:buFont typeface="Arial" panose="020B0604020202020204" pitchFamily="34" charset="0"/>
              <a:buChar char="•"/>
              <a:defRPr/>
            </a:lvl4pPr>
            <a:lvl5pPr marL="228600" indent="-228600">
              <a:buFont typeface="Arial" panose="020B0604020202020204" pitchFamily="34" charset="0"/>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xmlns="" id="{A1F71817-A045-48C0-975B-CBEF88E9561E}"/>
              </a:ext>
            </a:extLst>
          </p:cNvPr>
          <p:cNvSpPr>
            <a:spLocks noGrp="1"/>
          </p:cNvSpPr>
          <p:nvPr>
            <p:ph type="dt" sz="half" idx="10"/>
          </p:nvPr>
        </p:nvSpPr>
        <p:spPr/>
        <p:txBody>
          <a:bodyPr/>
          <a:lstStyle/>
          <a:p>
            <a:fld id="{1CB9D56B-6EBE-4E5F-99D9-2A3DBDF37D0A}" type="datetime1">
              <a:rPr lang="en-US" smtClean="0"/>
              <a:t>2/21/2022</a:t>
            </a:fld>
            <a:endParaRPr lang="en-US"/>
          </a:p>
        </p:txBody>
      </p:sp>
      <p:sp>
        <p:nvSpPr>
          <p:cNvPr id="5" name="Footer Placeholder 4">
            <a:extLst>
              <a:ext uri="{FF2B5EF4-FFF2-40B4-BE49-F238E27FC236}">
                <a16:creationId xmlns:a16="http://schemas.microsoft.com/office/drawing/2014/main" xmlns="" id="{B61C39F0-32D4-407C-8BCA-97F2D9E500C9}"/>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xmlns="" id="{99CF4459-37B2-4F87-B508-DB04D4332067}"/>
              </a:ext>
            </a:extLst>
          </p:cNvPr>
          <p:cNvSpPr>
            <a:spLocks noGrp="1"/>
          </p:cNvSpPr>
          <p:nvPr>
            <p:ph type="sldNum" sz="quarter" idx="12"/>
          </p:nvPr>
        </p:nvSpPr>
        <p:spPr/>
        <p:txBody>
          <a:bodyPr/>
          <a:lstStyle/>
          <a:p>
            <a:fld id="{11A71338-8BA2-4C79-A6C5-5A8E30081D0C}" type="slidenum">
              <a:rPr lang="en-US" smtClean="0"/>
              <a:t>‹N›</a:t>
            </a:fld>
            <a:endParaRPr lang="en-US"/>
          </a:p>
        </p:txBody>
      </p:sp>
    </p:spTree>
    <p:extLst>
      <p:ext uri="{BB962C8B-B14F-4D97-AF65-F5344CB8AC3E}">
        <p14:creationId xmlns:p14="http://schemas.microsoft.com/office/powerpoint/2010/main" val="41200656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5CBBD03-9D57-48E9-8B43-688B72997276}"/>
              </a:ext>
            </a:extLst>
          </p:cNvPr>
          <p:cNvSpPr>
            <a:spLocks noGrp="1"/>
          </p:cNvSpPr>
          <p:nvPr>
            <p:ph type="title"/>
          </p:nvPr>
        </p:nvSpPr>
        <p:spPr>
          <a:xfrm>
            <a:off x="457200" y="1709738"/>
            <a:ext cx="10890250" cy="2852737"/>
          </a:xfrm>
        </p:spPr>
        <p:txBody>
          <a:bodyPr anchor="b"/>
          <a:lstStyle>
            <a:lvl1pPr>
              <a:defRPr sz="5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xmlns="" id="{783F376C-8A2F-4BE5-9669-4A6DA21B771A}"/>
              </a:ext>
            </a:extLst>
          </p:cNvPr>
          <p:cNvSpPr>
            <a:spLocks noGrp="1"/>
          </p:cNvSpPr>
          <p:nvPr>
            <p:ph type="body" idx="1"/>
          </p:nvPr>
        </p:nvSpPr>
        <p:spPr>
          <a:xfrm>
            <a:off x="457200" y="4589463"/>
            <a:ext cx="10890250" cy="1500187"/>
          </a:xfrm>
        </p:spPr>
        <p:txBody>
          <a:bodyPr/>
          <a:lstStyle>
            <a:lvl1pPr marL="0" indent="0">
              <a:buNone/>
              <a:defRPr sz="2400">
                <a:solidFill>
                  <a:srgbClr val="FFFFFF"/>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52654893-212E-4450-8F7A-27256B31F9FB}"/>
              </a:ext>
            </a:extLst>
          </p:cNvPr>
          <p:cNvSpPr>
            <a:spLocks noGrp="1"/>
          </p:cNvSpPr>
          <p:nvPr>
            <p:ph type="dt" sz="half" idx="10"/>
          </p:nvPr>
        </p:nvSpPr>
        <p:spPr/>
        <p:txBody>
          <a:bodyPr/>
          <a:lstStyle/>
          <a:p>
            <a:fld id="{8C33F3CA-C7E3-432D-9282-18F13836509A}" type="datetime1">
              <a:rPr lang="en-US" smtClean="0"/>
              <a:t>2/21/2022</a:t>
            </a:fld>
            <a:endParaRPr lang="en-US" dirty="0"/>
          </a:p>
        </p:txBody>
      </p:sp>
      <p:sp>
        <p:nvSpPr>
          <p:cNvPr id="5" name="Footer Placeholder 4">
            <a:extLst>
              <a:ext uri="{FF2B5EF4-FFF2-40B4-BE49-F238E27FC236}">
                <a16:creationId xmlns:a16="http://schemas.microsoft.com/office/drawing/2014/main" xmlns="" id="{600E881A-3958-44A9-9EDB-D86F4E4144C0}"/>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xmlns="" id="{CFEDBC4F-D9B8-4BFA-BE4F-D4B9B739D1BA}"/>
              </a:ext>
            </a:extLst>
          </p:cNvPr>
          <p:cNvSpPr>
            <a:spLocks noGrp="1"/>
          </p:cNvSpPr>
          <p:nvPr>
            <p:ph type="sldNum" sz="quarter" idx="12"/>
          </p:nvPr>
        </p:nvSpPr>
        <p:spPr/>
        <p:txBody>
          <a:bodyPr/>
          <a:lstStyle/>
          <a:p>
            <a:fld id="{11A71338-8BA2-4C79-A6C5-5A8E30081D0C}" type="slidenum">
              <a:rPr lang="en-US" smtClean="0"/>
              <a:t>‹N›</a:t>
            </a:fld>
            <a:endParaRPr lang="en-US"/>
          </a:p>
        </p:txBody>
      </p:sp>
    </p:spTree>
    <p:extLst>
      <p:ext uri="{BB962C8B-B14F-4D97-AF65-F5344CB8AC3E}">
        <p14:creationId xmlns:p14="http://schemas.microsoft.com/office/powerpoint/2010/main" val="12195821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CDC8777-C460-4649-8822-CA943386D06D}"/>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xmlns="" id="{AFDF69E6-1094-437B-AA7E-0E21B7136CCA}"/>
              </a:ext>
            </a:extLst>
          </p:cNvPr>
          <p:cNvSpPr>
            <a:spLocks noGrp="1"/>
          </p:cNvSpPr>
          <p:nvPr>
            <p:ph sz="half" idx="1"/>
          </p:nvPr>
        </p:nvSpPr>
        <p:spPr>
          <a:xfrm>
            <a:off x="457200" y="1825625"/>
            <a:ext cx="5562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xmlns="" id="{C20BC963-4591-4BE3-AE63-4999A13C505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C504D5BB-DB84-4266-9B4F-E65CCFE5B310}"/>
              </a:ext>
            </a:extLst>
          </p:cNvPr>
          <p:cNvSpPr>
            <a:spLocks noGrp="1"/>
          </p:cNvSpPr>
          <p:nvPr>
            <p:ph type="dt" sz="half" idx="10"/>
          </p:nvPr>
        </p:nvSpPr>
        <p:spPr/>
        <p:txBody>
          <a:bodyPr/>
          <a:lstStyle/>
          <a:p>
            <a:fld id="{75BE9C62-1337-40B8-BA50-E9F4861DB4BC}" type="datetime1">
              <a:rPr lang="en-US" smtClean="0"/>
              <a:t>2/21/2022</a:t>
            </a:fld>
            <a:endParaRPr lang="en-US"/>
          </a:p>
        </p:txBody>
      </p:sp>
      <p:sp>
        <p:nvSpPr>
          <p:cNvPr id="6" name="Footer Placeholder 5">
            <a:extLst>
              <a:ext uri="{FF2B5EF4-FFF2-40B4-BE49-F238E27FC236}">
                <a16:creationId xmlns:a16="http://schemas.microsoft.com/office/drawing/2014/main" xmlns="" id="{891A99B5-D493-4AB1-AF24-6660540D56AD}"/>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xmlns="" id="{BFE178D0-5F1E-43FA-B447-53501EDD17C0}"/>
              </a:ext>
            </a:extLst>
          </p:cNvPr>
          <p:cNvSpPr>
            <a:spLocks noGrp="1"/>
          </p:cNvSpPr>
          <p:nvPr>
            <p:ph type="sldNum" sz="quarter" idx="12"/>
          </p:nvPr>
        </p:nvSpPr>
        <p:spPr/>
        <p:txBody>
          <a:bodyPr/>
          <a:lstStyle/>
          <a:p>
            <a:fld id="{11A71338-8BA2-4C79-A6C5-5A8E30081D0C}" type="slidenum">
              <a:rPr lang="en-US" smtClean="0"/>
              <a:t>‹N›</a:t>
            </a:fld>
            <a:endParaRPr lang="en-US"/>
          </a:p>
        </p:txBody>
      </p:sp>
    </p:spTree>
    <p:extLst>
      <p:ext uri="{BB962C8B-B14F-4D97-AF65-F5344CB8AC3E}">
        <p14:creationId xmlns:p14="http://schemas.microsoft.com/office/powerpoint/2010/main" val="29512462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DDC85CC-8D2B-4219-A2A4-1625A02DFEC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DD6143C8-1CF7-440E-99A3-0527314598C6}"/>
              </a:ext>
            </a:extLst>
          </p:cNvPr>
          <p:cNvSpPr>
            <a:spLocks noGrp="1"/>
          </p:cNvSpPr>
          <p:nvPr>
            <p:ph type="body" idx="1"/>
          </p:nvPr>
        </p:nvSpPr>
        <p:spPr>
          <a:xfrm>
            <a:off x="839788" y="1820863"/>
            <a:ext cx="5157787" cy="1150937"/>
          </a:xfrm>
        </p:spPr>
        <p:txBody>
          <a:bodyPr anchor="b"/>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AEEFF5CA-4662-4430-80C7-99CD7D66C9CF}"/>
              </a:ext>
            </a:extLst>
          </p:cNvPr>
          <p:cNvSpPr>
            <a:spLocks noGrp="1"/>
          </p:cNvSpPr>
          <p:nvPr>
            <p:ph sz="half" idx="2"/>
          </p:nvPr>
        </p:nvSpPr>
        <p:spPr>
          <a:xfrm>
            <a:off x="839788" y="3101975"/>
            <a:ext cx="5157787" cy="30876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xmlns="" id="{876CB5B7-DC23-41CE-872B-E25BD64F84A5}"/>
              </a:ext>
            </a:extLst>
          </p:cNvPr>
          <p:cNvSpPr>
            <a:spLocks noGrp="1"/>
          </p:cNvSpPr>
          <p:nvPr>
            <p:ph type="body" sz="quarter" idx="3"/>
          </p:nvPr>
        </p:nvSpPr>
        <p:spPr>
          <a:xfrm>
            <a:off x="6172200" y="1820863"/>
            <a:ext cx="5183188" cy="1150937"/>
          </a:xfrm>
        </p:spPr>
        <p:txBody>
          <a:bodyPr anchor="b"/>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4DF7633C-C24D-4947-979C-132B3AC405A8}"/>
              </a:ext>
            </a:extLst>
          </p:cNvPr>
          <p:cNvSpPr>
            <a:spLocks noGrp="1"/>
          </p:cNvSpPr>
          <p:nvPr>
            <p:ph sz="quarter" idx="4"/>
          </p:nvPr>
        </p:nvSpPr>
        <p:spPr>
          <a:xfrm>
            <a:off x="6172200" y="3101975"/>
            <a:ext cx="5183188" cy="30876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xmlns="" id="{CE8A46E1-3934-4807-900F-CA7A4D8D66B3}"/>
              </a:ext>
            </a:extLst>
          </p:cNvPr>
          <p:cNvSpPr>
            <a:spLocks noGrp="1"/>
          </p:cNvSpPr>
          <p:nvPr>
            <p:ph type="dt" sz="half" idx="10"/>
          </p:nvPr>
        </p:nvSpPr>
        <p:spPr/>
        <p:txBody>
          <a:bodyPr/>
          <a:lstStyle/>
          <a:p>
            <a:fld id="{47C195EB-2DA3-4B24-8725-19BC22A7BE50}" type="datetime1">
              <a:rPr lang="en-US" smtClean="0"/>
              <a:t>2/21/2022</a:t>
            </a:fld>
            <a:endParaRPr lang="en-US"/>
          </a:p>
        </p:txBody>
      </p:sp>
      <p:sp>
        <p:nvSpPr>
          <p:cNvPr id="8" name="Footer Placeholder 7">
            <a:extLst>
              <a:ext uri="{FF2B5EF4-FFF2-40B4-BE49-F238E27FC236}">
                <a16:creationId xmlns:a16="http://schemas.microsoft.com/office/drawing/2014/main" xmlns="" id="{4BC9C6EA-1549-4601-8226-E5C43469CAFE}"/>
              </a:ext>
            </a:extLst>
          </p:cNvPr>
          <p:cNvSpPr>
            <a:spLocks noGrp="1"/>
          </p:cNvSpPr>
          <p:nvPr>
            <p:ph type="ftr" sz="quarter" idx="11"/>
          </p:nvPr>
        </p:nvSpPr>
        <p:spPr/>
        <p:txBody>
          <a:bodyPr/>
          <a:lstStyle/>
          <a:p>
            <a:r>
              <a:rPr lang="en-US"/>
              <a:t>Sample Footer Text</a:t>
            </a:r>
          </a:p>
        </p:txBody>
      </p:sp>
      <p:sp>
        <p:nvSpPr>
          <p:cNvPr id="9" name="Slide Number Placeholder 8">
            <a:extLst>
              <a:ext uri="{FF2B5EF4-FFF2-40B4-BE49-F238E27FC236}">
                <a16:creationId xmlns:a16="http://schemas.microsoft.com/office/drawing/2014/main" xmlns="" id="{F3658246-003D-4024-9F4B-BA3BD3FBFFBC}"/>
              </a:ext>
            </a:extLst>
          </p:cNvPr>
          <p:cNvSpPr>
            <a:spLocks noGrp="1"/>
          </p:cNvSpPr>
          <p:nvPr>
            <p:ph type="sldNum" sz="quarter" idx="12"/>
          </p:nvPr>
        </p:nvSpPr>
        <p:spPr/>
        <p:txBody>
          <a:bodyPr/>
          <a:lstStyle/>
          <a:p>
            <a:fld id="{11A71338-8BA2-4C79-A6C5-5A8E30081D0C}" type="slidenum">
              <a:rPr lang="en-US" smtClean="0"/>
              <a:t>‹N›</a:t>
            </a:fld>
            <a:endParaRPr lang="en-US"/>
          </a:p>
        </p:txBody>
      </p:sp>
    </p:spTree>
    <p:extLst>
      <p:ext uri="{BB962C8B-B14F-4D97-AF65-F5344CB8AC3E}">
        <p14:creationId xmlns:p14="http://schemas.microsoft.com/office/powerpoint/2010/main" val="31268347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FB2DD4C-BFBC-4087-B94C-4DD0690E838E}"/>
              </a:ext>
            </a:extLst>
          </p:cNvPr>
          <p:cNvSpPr>
            <a:spLocks noGrp="1"/>
          </p:cNvSpPr>
          <p:nvPr>
            <p:ph type="title"/>
          </p:nvPr>
        </p:nvSpPr>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xmlns="" id="{BEB9D434-8228-4C7F-B520-14121EBC903B}"/>
              </a:ext>
            </a:extLst>
          </p:cNvPr>
          <p:cNvSpPr>
            <a:spLocks noGrp="1"/>
          </p:cNvSpPr>
          <p:nvPr>
            <p:ph type="dt" sz="half" idx="10"/>
          </p:nvPr>
        </p:nvSpPr>
        <p:spPr/>
        <p:txBody>
          <a:bodyPr/>
          <a:lstStyle/>
          <a:p>
            <a:fld id="{F4E237E6-0076-4915-A5A8-B7C11FA4F374}" type="datetime1">
              <a:rPr lang="en-US" smtClean="0"/>
              <a:t>2/21/2022</a:t>
            </a:fld>
            <a:endParaRPr lang="en-US"/>
          </a:p>
        </p:txBody>
      </p:sp>
      <p:sp>
        <p:nvSpPr>
          <p:cNvPr id="4" name="Footer Placeholder 3">
            <a:extLst>
              <a:ext uri="{FF2B5EF4-FFF2-40B4-BE49-F238E27FC236}">
                <a16:creationId xmlns:a16="http://schemas.microsoft.com/office/drawing/2014/main" xmlns="" id="{997B89BD-A70A-48D2-A3D9-DB2C0DB123B4}"/>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xmlns="" id="{B4ACF4EF-5A2A-4A47-81DF-80CB513060F6}"/>
              </a:ext>
            </a:extLst>
          </p:cNvPr>
          <p:cNvSpPr>
            <a:spLocks noGrp="1"/>
          </p:cNvSpPr>
          <p:nvPr>
            <p:ph type="sldNum" sz="quarter" idx="12"/>
          </p:nvPr>
        </p:nvSpPr>
        <p:spPr/>
        <p:txBody>
          <a:bodyPr/>
          <a:lstStyle/>
          <a:p>
            <a:fld id="{11A71338-8BA2-4C79-A6C5-5A8E30081D0C}" type="slidenum">
              <a:rPr lang="en-US" smtClean="0"/>
              <a:t>‹N›</a:t>
            </a:fld>
            <a:endParaRPr lang="en-US"/>
          </a:p>
        </p:txBody>
      </p:sp>
    </p:spTree>
    <p:extLst>
      <p:ext uri="{BB962C8B-B14F-4D97-AF65-F5344CB8AC3E}">
        <p14:creationId xmlns:p14="http://schemas.microsoft.com/office/powerpoint/2010/main" val="13881208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118B9F00-8450-475B-B155-993BAF212AF6}"/>
              </a:ext>
            </a:extLst>
          </p:cNvPr>
          <p:cNvSpPr>
            <a:spLocks noGrp="1"/>
          </p:cNvSpPr>
          <p:nvPr>
            <p:ph type="dt" sz="half" idx="10"/>
          </p:nvPr>
        </p:nvSpPr>
        <p:spPr/>
        <p:txBody>
          <a:bodyPr/>
          <a:lstStyle/>
          <a:p>
            <a:fld id="{3505F58F-C0B5-422A-8E5A-6B99E5D80F0A}" type="datetime1">
              <a:rPr lang="en-US" smtClean="0"/>
              <a:t>2/21/2022</a:t>
            </a:fld>
            <a:endParaRPr lang="en-US"/>
          </a:p>
        </p:txBody>
      </p:sp>
      <p:sp>
        <p:nvSpPr>
          <p:cNvPr id="3" name="Footer Placeholder 2">
            <a:extLst>
              <a:ext uri="{FF2B5EF4-FFF2-40B4-BE49-F238E27FC236}">
                <a16:creationId xmlns:a16="http://schemas.microsoft.com/office/drawing/2014/main" xmlns="" id="{5C0FDDA3-8E6F-42F7-BFBE-7FA9C647CA4E}"/>
              </a:ext>
            </a:extLst>
          </p:cNvPr>
          <p:cNvSpPr>
            <a:spLocks noGrp="1"/>
          </p:cNvSpPr>
          <p:nvPr>
            <p:ph type="ftr" sz="quarter" idx="11"/>
          </p:nvPr>
        </p:nvSpPr>
        <p:spPr/>
        <p:txBody>
          <a:bodyPr/>
          <a:lstStyle/>
          <a:p>
            <a:r>
              <a:rPr lang="en-US"/>
              <a:t>Sample Footer Text</a:t>
            </a:r>
          </a:p>
        </p:txBody>
      </p:sp>
      <p:sp>
        <p:nvSpPr>
          <p:cNvPr id="4" name="Slide Number Placeholder 3">
            <a:extLst>
              <a:ext uri="{FF2B5EF4-FFF2-40B4-BE49-F238E27FC236}">
                <a16:creationId xmlns:a16="http://schemas.microsoft.com/office/drawing/2014/main" xmlns="" id="{B6C8E678-81B8-4356-9624-A0B999536312}"/>
              </a:ext>
            </a:extLst>
          </p:cNvPr>
          <p:cNvSpPr>
            <a:spLocks noGrp="1"/>
          </p:cNvSpPr>
          <p:nvPr>
            <p:ph type="sldNum" sz="quarter" idx="12"/>
          </p:nvPr>
        </p:nvSpPr>
        <p:spPr/>
        <p:txBody>
          <a:bodyPr/>
          <a:lstStyle/>
          <a:p>
            <a:fld id="{11A71338-8BA2-4C79-A6C5-5A8E30081D0C}" type="slidenum">
              <a:rPr lang="en-US" smtClean="0"/>
              <a:t>‹N›</a:t>
            </a:fld>
            <a:endParaRPr lang="en-US"/>
          </a:p>
        </p:txBody>
      </p:sp>
    </p:spTree>
    <p:extLst>
      <p:ext uri="{BB962C8B-B14F-4D97-AF65-F5344CB8AC3E}">
        <p14:creationId xmlns:p14="http://schemas.microsoft.com/office/powerpoint/2010/main" val="2069322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6010DAA-DDE3-4C9C-8171-385A3DAC81CF}"/>
              </a:ext>
            </a:extLst>
          </p:cNvPr>
          <p:cNvSpPr>
            <a:spLocks noGrp="1"/>
          </p:cNvSpPr>
          <p:nvPr>
            <p:ph type="title"/>
          </p:nvPr>
        </p:nvSpPr>
        <p:spPr>
          <a:xfrm>
            <a:off x="839788" y="685800"/>
            <a:ext cx="3932237" cy="1981200"/>
          </a:xfrm>
        </p:spPr>
        <p:txBody>
          <a:bodyPr anchor="b"/>
          <a:lstStyle>
            <a:lvl1pPr>
              <a:defRPr sz="44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xmlns="" id="{AAF73DB2-BD72-4F5E-9CA2-197343A0908A}"/>
              </a:ext>
            </a:extLst>
          </p:cNvPr>
          <p:cNvSpPr>
            <a:spLocks noGrp="1"/>
          </p:cNvSpPr>
          <p:nvPr>
            <p:ph idx="1"/>
          </p:nvPr>
        </p:nvSpPr>
        <p:spPr>
          <a:xfrm>
            <a:off x="5183188" y="685801"/>
            <a:ext cx="6172200" cy="51752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xmlns="" id="{71F01536-2B0A-42A2-827E-2EB2C324A5FE}"/>
              </a:ext>
            </a:extLst>
          </p:cNvPr>
          <p:cNvSpPr>
            <a:spLocks noGrp="1"/>
          </p:cNvSpPr>
          <p:nvPr>
            <p:ph type="body" sz="half" idx="2"/>
          </p:nvPr>
        </p:nvSpPr>
        <p:spPr>
          <a:xfrm>
            <a:off x="839788" y="2971800"/>
            <a:ext cx="3932237" cy="28971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1722CD09-61EF-4733-831C-5B133DAE1F4C}"/>
              </a:ext>
            </a:extLst>
          </p:cNvPr>
          <p:cNvSpPr>
            <a:spLocks noGrp="1"/>
          </p:cNvSpPr>
          <p:nvPr>
            <p:ph type="dt" sz="half" idx="10"/>
          </p:nvPr>
        </p:nvSpPr>
        <p:spPr/>
        <p:txBody>
          <a:bodyPr/>
          <a:lstStyle/>
          <a:p>
            <a:fld id="{7565E655-9687-48DF-A33F-F8824CCCB5D1}" type="datetime1">
              <a:rPr lang="en-US" smtClean="0"/>
              <a:t>2/21/2022</a:t>
            </a:fld>
            <a:endParaRPr lang="en-US"/>
          </a:p>
        </p:txBody>
      </p:sp>
      <p:sp>
        <p:nvSpPr>
          <p:cNvPr id="6" name="Footer Placeholder 5">
            <a:extLst>
              <a:ext uri="{FF2B5EF4-FFF2-40B4-BE49-F238E27FC236}">
                <a16:creationId xmlns:a16="http://schemas.microsoft.com/office/drawing/2014/main" xmlns="" id="{5B109FCF-96E4-4EBF-AAFB-5E9AD22A68AE}"/>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xmlns="" id="{79E381A6-E580-49A4-989C-EF4A54F83B45}"/>
              </a:ext>
            </a:extLst>
          </p:cNvPr>
          <p:cNvSpPr>
            <a:spLocks noGrp="1"/>
          </p:cNvSpPr>
          <p:nvPr>
            <p:ph type="sldNum" sz="quarter" idx="12"/>
          </p:nvPr>
        </p:nvSpPr>
        <p:spPr/>
        <p:txBody>
          <a:bodyPr/>
          <a:lstStyle/>
          <a:p>
            <a:fld id="{11A71338-8BA2-4C79-A6C5-5A8E30081D0C}" type="slidenum">
              <a:rPr lang="en-US" smtClean="0"/>
              <a:t>‹N›</a:t>
            </a:fld>
            <a:endParaRPr lang="en-US"/>
          </a:p>
        </p:txBody>
      </p:sp>
    </p:spTree>
    <p:extLst>
      <p:ext uri="{BB962C8B-B14F-4D97-AF65-F5344CB8AC3E}">
        <p14:creationId xmlns:p14="http://schemas.microsoft.com/office/powerpoint/2010/main" val="6056213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BCCFA6E-F719-4613-8815-591471E722E5}"/>
              </a:ext>
            </a:extLst>
          </p:cNvPr>
          <p:cNvSpPr>
            <a:spLocks noGrp="1"/>
          </p:cNvSpPr>
          <p:nvPr>
            <p:ph type="title"/>
          </p:nvPr>
        </p:nvSpPr>
        <p:spPr>
          <a:xfrm>
            <a:off x="839788" y="685800"/>
            <a:ext cx="3932237" cy="2209799"/>
          </a:xfrm>
        </p:spPr>
        <p:txBody>
          <a:bodyPr anchor="b"/>
          <a:lstStyle>
            <a:lvl1pPr>
              <a:defRPr sz="44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xmlns="" id="{654384F3-CDE0-4329-B76D-45AAC94B04A8}"/>
              </a:ext>
            </a:extLst>
          </p:cNvPr>
          <p:cNvSpPr>
            <a:spLocks noGrp="1"/>
          </p:cNvSpPr>
          <p:nvPr>
            <p:ph type="pic" idx="1"/>
          </p:nvPr>
        </p:nvSpPr>
        <p:spPr>
          <a:xfrm>
            <a:off x="5183188" y="685801"/>
            <a:ext cx="6172200" cy="51752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xmlns="" id="{79A9D7EB-40DA-460F-A48A-3E6D5E5612E7}"/>
              </a:ext>
            </a:extLst>
          </p:cNvPr>
          <p:cNvSpPr>
            <a:spLocks noGrp="1"/>
          </p:cNvSpPr>
          <p:nvPr>
            <p:ph type="body" sz="half" idx="2"/>
          </p:nvPr>
        </p:nvSpPr>
        <p:spPr>
          <a:xfrm>
            <a:off x="839788" y="2971800"/>
            <a:ext cx="3932237" cy="28971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1E56944C-E229-457E-868E-C48FF47DA37A}"/>
              </a:ext>
            </a:extLst>
          </p:cNvPr>
          <p:cNvSpPr>
            <a:spLocks noGrp="1"/>
          </p:cNvSpPr>
          <p:nvPr>
            <p:ph type="dt" sz="half" idx="10"/>
          </p:nvPr>
        </p:nvSpPr>
        <p:spPr/>
        <p:txBody>
          <a:bodyPr/>
          <a:lstStyle/>
          <a:p>
            <a:fld id="{B97FD56A-AAB8-4544-A495-D0645413C9E3}" type="datetime1">
              <a:rPr lang="en-US" smtClean="0"/>
              <a:t>2/21/2022</a:t>
            </a:fld>
            <a:endParaRPr lang="en-US"/>
          </a:p>
        </p:txBody>
      </p:sp>
      <p:sp>
        <p:nvSpPr>
          <p:cNvPr id="6" name="Footer Placeholder 5">
            <a:extLst>
              <a:ext uri="{FF2B5EF4-FFF2-40B4-BE49-F238E27FC236}">
                <a16:creationId xmlns:a16="http://schemas.microsoft.com/office/drawing/2014/main" xmlns="" id="{CC7115FE-359F-46EA-A3C8-0D18544E34AD}"/>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xmlns="" id="{B5165D17-3010-4FF5-9071-5CCD3E6995D6}"/>
              </a:ext>
            </a:extLst>
          </p:cNvPr>
          <p:cNvSpPr>
            <a:spLocks noGrp="1"/>
          </p:cNvSpPr>
          <p:nvPr>
            <p:ph type="sldNum" sz="quarter" idx="12"/>
          </p:nvPr>
        </p:nvSpPr>
        <p:spPr/>
        <p:txBody>
          <a:bodyPr/>
          <a:lstStyle/>
          <a:p>
            <a:fld id="{11A71338-8BA2-4C79-A6C5-5A8E30081D0C}" type="slidenum">
              <a:rPr lang="en-US" smtClean="0"/>
              <a:t>‹N›</a:t>
            </a:fld>
            <a:endParaRPr lang="en-US"/>
          </a:p>
        </p:txBody>
      </p:sp>
    </p:spTree>
    <p:extLst>
      <p:ext uri="{BB962C8B-B14F-4D97-AF65-F5344CB8AC3E}">
        <p14:creationId xmlns:p14="http://schemas.microsoft.com/office/powerpoint/2010/main" val="768696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5" name="Rectangle 114">
            <a:extLst>
              <a:ext uri="{FF2B5EF4-FFF2-40B4-BE49-F238E27FC236}">
                <a16:creationId xmlns:a16="http://schemas.microsoft.com/office/drawing/2014/main" xmlns="" id="{A4798C7F-C8CA-4799-BF37-3AB4642CDB66}"/>
              </a:ext>
            </a:extLst>
          </p:cNvPr>
          <p:cNvSpPr/>
          <p:nvPr/>
        </p:nvSpPr>
        <p:spPr>
          <a:xfrm>
            <a:off x="0" y="0"/>
            <a:ext cx="12188952"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grpSp>
        <p:nvGrpSpPr>
          <p:cNvPr id="80" name="Group 79">
            <a:extLst>
              <a:ext uri="{FF2B5EF4-FFF2-40B4-BE49-F238E27FC236}">
                <a16:creationId xmlns:a16="http://schemas.microsoft.com/office/drawing/2014/main" xmlns="" id="{87F0794B-55D3-4D2D-BDE7-4688ED321E42}"/>
              </a:ext>
            </a:extLst>
          </p:cNvPr>
          <p:cNvGrpSpPr/>
          <p:nvPr/>
        </p:nvGrpSpPr>
        <p:grpSpPr>
          <a:xfrm>
            <a:off x="-11413" y="0"/>
            <a:ext cx="12214827" cy="6858000"/>
            <a:chOff x="-6214" y="-1"/>
            <a:chExt cx="12214827" cy="6858000"/>
          </a:xfrm>
        </p:grpSpPr>
        <p:cxnSp>
          <p:nvCxnSpPr>
            <p:cNvPr id="81" name="Straight Connector 80">
              <a:extLst>
                <a:ext uri="{FF2B5EF4-FFF2-40B4-BE49-F238E27FC236}">
                  <a16:creationId xmlns:a16="http://schemas.microsoft.com/office/drawing/2014/main" xmlns="" id="{BE4C795B-1813-4CC6-B03F-8DD130BEAABD}"/>
                </a:ext>
              </a:extLst>
            </p:cNvPr>
            <p:cNvCxnSpPr>
              <a:cxnSpLocks/>
            </p:cNvCxnSpPr>
            <p:nvPr/>
          </p:nvCxnSpPr>
          <p:spPr>
            <a:xfrm>
              <a:off x="-6214" y="6686283"/>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xmlns="" id="{E0F4C04D-5CD8-446B-BE3D-257172E6E4CB}"/>
                </a:ext>
              </a:extLst>
            </p:cNvPr>
            <p:cNvCxnSpPr>
              <a:cxnSpLocks/>
            </p:cNvCxnSpPr>
            <p:nvPr/>
          </p:nvCxnSpPr>
          <p:spPr>
            <a:xfrm>
              <a:off x="0"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xmlns="" id="{FDDC802E-606F-4F39-84B6-90DF0FE54461}"/>
                </a:ext>
              </a:extLst>
            </p:cNvPr>
            <p:cNvCxnSpPr>
              <a:cxnSpLocks/>
            </p:cNvCxnSpPr>
            <p:nvPr/>
          </p:nvCxnSpPr>
          <p:spPr>
            <a:xfrm>
              <a:off x="11993258"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xmlns="" id="{2C5B0C75-0136-4A39-9AB6-0F02C4527810}"/>
                </a:ext>
              </a:extLst>
            </p:cNvPr>
            <p:cNvCxnSpPr>
              <a:cxnSpLocks/>
            </p:cNvCxnSpPr>
            <p:nvPr/>
          </p:nvCxnSpPr>
          <p:spPr>
            <a:xfrm>
              <a:off x="192528"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xmlns="" id="{C5ED2B52-3D40-46DE-8B54-99A4071578D8}"/>
                </a:ext>
              </a:extLst>
            </p:cNvPr>
            <p:cNvCxnSpPr>
              <a:cxnSpLocks/>
            </p:cNvCxnSpPr>
            <p:nvPr/>
          </p:nvCxnSpPr>
          <p:spPr>
            <a:xfrm>
              <a:off x="1191966"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xmlns="" id="{18BCEC75-1B6B-45B2-8041-8D933FCF60F5}"/>
                </a:ext>
              </a:extLst>
            </p:cNvPr>
            <p:cNvCxnSpPr>
              <a:cxnSpLocks/>
            </p:cNvCxnSpPr>
            <p:nvPr/>
          </p:nvCxnSpPr>
          <p:spPr>
            <a:xfrm>
              <a:off x="2191404"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xmlns="" id="{6A2FC789-056A-43CC-807E-4262CDC3E0F5}"/>
                </a:ext>
              </a:extLst>
            </p:cNvPr>
            <p:cNvCxnSpPr>
              <a:cxnSpLocks/>
            </p:cNvCxnSpPr>
            <p:nvPr/>
          </p:nvCxnSpPr>
          <p:spPr>
            <a:xfrm>
              <a:off x="3190842"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xmlns="" id="{48C32FD3-76B0-40E7-89F2-E9C523210AF4}"/>
                </a:ext>
              </a:extLst>
            </p:cNvPr>
            <p:cNvCxnSpPr>
              <a:cxnSpLocks/>
            </p:cNvCxnSpPr>
            <p:nvPr/>
          </p:nvCxnSpPr>
          <p:spPr>
            <a:xfrm>
              <a:off x="4190280"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xmlns="" id="{B82E9447-8362-426C-840A-B6F2231F7BCC}"/>
                </a:ext>
              </a:extLst>
            </p:cNvPr>
            <p:cNvCxnSpPr>
              <a:cxnSpLocks/>
            </p:cNvCxnSpPr>
            <p:nvPr/>
          </p:nvCxnSpPr>
          <p:spPr>
            <a:xfrm>
              <a:off x="5189718"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xmlns="" id="{2F141DC8-83CE-4C21-A5BA-E2FFF3D866EF}"/>
                </a:ext>
              </a:extLst>
            </p:cNvPr>
            <p:cNvCxnSpPr>
              <a:cxnSpLocks/>
            </p:cNvCxnSpPr>
            <p:nvPr/>
          </p:nvCxnSpPr>
          <p:spPr>
            <a:xfrm>
              <a:off x="6189156"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xmlns="" id="{512A697C-ECBC-40A9-AC69-BF96A34B91AF}"/>
                </a:ext>
              </a:extLst>
            </p:cNvPr>
            <p:cNvCxnSpPr>
              <a:cxnSpLocks/>
            </p:cNvCxnSpPr>
            <p:nvPr/>
          </p:nvCxnSpPr>
          <p:spPr>
            <a:xfrm>
              <a:off x="7188594"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xmlns="" id="{D2E988AF-5EFB-43D3-B93F-6E4F41A2C90B}"/>
                </a:ext>
              </a:extLst>
            </p:cNvPr>
            <p:cNvCxnSpPr>
              <a:cxnSpLocks/>
            </p:cNvCxnSpPr>
            <p:nvPr/>
          </p:nvCxnSpPr>
          <p:spPr>
            <a:xfrm>
              <a:off x="8188032"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xmlns="" id="{6B312C1B-AAE2-4A6D-ACC7-ABAA75D42854}"/>
                </a:ext>
              </a:extLst>
            </p:cNvPr>
            <p:cNvCxnSpPr>
              <a:cxnSpLocks/>
            </p:cNvCxnSpPr>
            <p:nvPr/>
          </p:nvCxnSpPr>
          <p:spPr>
            <a:xfrm>
              <a:off x="9187470"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xmlns="" id="{57B96146-61DA-44D6-A9DF-6DB41FCF2D80}"/>
                </a:ext>
              </a:extLst>
            </p:cNvPr>
            <p:cNvCxnSpPr>
              <a:cxnSpLocks/>
            </p:cNvCxnSpPr>
            <p:nvPr/>
          </p:nvCxnSpPr>
          <p:spPr>
            <a:xfrm>
              <a:off x="10186908"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xmlns="" id="{6B33F93D-4439-46EE-97C4-9CECAAFDCF60}"/>
                </a:ext>
              </a:extLst>
            </p:cNvPr>
            <p:cNvCxnSpPr>
              <a:cxnSpLocks/>
            </p:cNvCxnSpPr>
            <p:nvPr/>
          </p:nvCxnSpPr>
          <p:spPr>
            <a:xfrm>
              <a:off x="11186346"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xmlns="" id="{5914B275-A3D7-4BA4-B8CB-E7657100F3AD}"/>
                </a:ext>
              </a:extLst>
            </p:cNvPr>
            <p:cNvCxnSpPr>
              <a:cxnSpLocks/>
            </p:cNvCxnSpPr>
            <p:nvPr/>
          </p:nvCxnSpPr>
          <p:spPr>
            <a:xfrm>
              <a:off x="12185786"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xmlns="" id="{BD26EF3B-FBE7-4D57-8E01-553F50734A68}"/>
                </a:ext>
              </a:extLst>
            </p:cNvPr>
            <p:cNvCxnSpPr>
              <a:cxnSpLocks/>
            </p:cNvCxnSpPr>
            <p:nvPr/>
          </p:nvCxnSpPr>
          <p:spPr>
            <a:xfrm>
              <a:off x="0" y="17171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xmlns="" id="{6CC1E671-BA54-4B31-9A2E-8F50BC57A260}"/>
                </a:ext>
              </a:extLst>
            </p:cNvPr>
            <p:cNvCxnSpPr>
              <a:cxnSpLocks/>
            </p:cNvCxnSpPr>
            <p:nvPr/>
          </p:nvCxnSpPr>
          <p:spPr>
            <a:xfrm>
              <a:off x="0" y="72890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xmlns="" id="{A836A704-3624-4ABF-9A67-0F52C2F3EFBF}"/>
                </a:ext>
              </a:extLst>
            </p:cNvPr>
            <p:cNvCxnSpPr>
              <a:cxnSpLocks/>
            </p:cNvCxnSpPr>
            <p:nvPr/>
          </p:nvCxnSpPr>
          <p:spPr>
            <a:xfrm>
              <a:off x="0" y="128609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xmlns="" id="{5FDC385D-BA34-481F-A991-A776E0B19301}"/>
                </a:ext>
              </a:extLst>
            </p:cNvPr>
            <p:cNvCxnSpPr>
              <a:cxnSpLocks/>
            </p:cNvCxnSpPr>
            <p:nvPr/>
          </p:nvCxnSpPr>
          <p:spPr>
            <a:xfrm>
              <a:off x="0" y="184328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xmlns="" id="{F1EF033A-D8FB-416B-AE51-4E098A27D68C}"/>
                </a:ext>
              </a:extLst>
            </p:cNvPr>
            <p:cNvCxnSpPr>
              <a:cxnSpLocks/>
            </p:cNvCxnSpPr>
            <p:nvPr/>
          </p:nvCxnSpPr>
          <p:spPr>
            <a:xfrm>
              <a:off x="0" y="240047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xmlns="" id="{17C17B48-F458-4E9B-9331-56FCDC5B6AB2}"/>
                </a:ext>
              </a:extLst>
            </p:cNvPr>
            <p:cNvCxnSpPr>
              <a:cxnSpLocks/>
            </p:cNvCxnSpPr>
            <p:nvPr/>
          </p:nvCxnSpPr>
          <p:spPr>
            <a:xfrm>
              <a:off x="0" y="295766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xmlns="" id="{07E44A4B-D453-46F0-A83D-AF0B33D5C59F}"/>
                </a:ext>
              </a:extLst>
            </p:cNvPr>
            <p:cNvCxnSpPr>
              <a:cxnSpLocks/>
            </p:cNvCxnSpPr>
            <p:nvPr/>
          </p:nvCxnSpPr>
          <p:spPr>
            <a:xfrm>
              <a:off x="0" y="351485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xmlns="" id="{346BEA9F-314B-440D-AE8D-21E1252EC5A0}"/>
                </a:ext>
              </a:extLst>
            </p:cNvPr>
            <p:cNvCxnSpPr>
              <a:cxnSpLocks/>
            </p:cNvCxnSpPr>
            <p:nvPr/>
          </p:nvCxnSpPr>
          <p:spPr>
            <a:xfrm>
              <a:off x="0" y="407204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xmlns="" id="{F15EAFD0-4869-4612-ACDE-ABC703104E88}"/>
                </a:ext>
              </a:extLst>
            </p:cNvPr>
            <p:cNvCxnSpPr>
              <a:cxnSpLocks/>
            </p:cNvCxnSpPr>
            <p:nvPr/>
          </p:nvCxnSpPr>
          <p:spPr>
            <a:xfrm>
              <a:off x="0" y="462923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xmlns="" id="{A0F26706-7F23-4FF0-9CAF-F3C4F47C119D}"/>
                </a:ext>
              </a:extLst>
            </p:cNvPr>
            <p:cNvCxnSpPr>
              <a:cxnSpLocks/>
            </p:cNvCxnSpPr>
            <p:nvPr/>
          </p:nvCxnSpPr>
          <p:spPr>
            <a:xfrm>
              <a:off x="0" y="518642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xmlns="" id="{C0195A72-345A-4E88-8D71-14DB3D1B607D}"/>
                </a:ext>
              </a:extLst>
            </p:cNvPr>
            <p:cNvCxnSpPr>
              <a:cxnSpLocks/>
            </p:cNvCxnSpPr>
            <p:nvPr/>
          </p:nvCxnSpPr>
          <p:spPr>
            <a:xfrm>
              <a:off x="0" y="574361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xmlns="" id="{0DBF51A6-A3BC-49FE-BB01-E8992811774E}"/>
                </a:ext>
              </a:extLst>
            </p:cNvPr>
            <p:cNvCxnSpPr>
              <a:cxnSpLocks/>
            </p:cNvCxnSpPr>
            <p:nvPr/>
          </p:nvCxnSpPr>
          <p:spPr>
            <a:xfrm>
              <a:off x="0" y="6857999"/>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xmlns="" id="{A78DF911-744C-419B-83DC-39F270BBF41F}"/>
                </a:ext>
              </a:extLst>
            </p:cNvPr>
            <p:cNvCxnSpPr>
              <a:cxnSpLocks/>
            </p:cNvCxnSpPr>
            <p:nvPr/>
          </p:nvCxnSpPr>
          <p:spPr>
            <a:xfrm>
              <a:off x="16613" y="6248400"/>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149" name="Freeform: Shape 148">
            <a:extLst>
              <a:ext uri="{FF2B5EF4-FFF2-40B4-BE49-F238E27FC236}">
                <a16:creationId xmlns:a16="http://schemas.microsoft.com/office/drawing/2014/main" xmlns="" id="{216BB147-20D5-4D93-BDA5-1BC614D6A4B2}"/>
              </a:ext>
            </a:extLst>
          </p:cNvPr>
          <p:cNvSpPr/>
          <p:nvPr/>
        </p:nvSpPr>
        <p:spPr>
          <a:xfrm>
            <a:off x="-6214" y="5014716"/>
            <a:ext cx="2800124" cy="1843284"/>
          </a:xfrm>
          <a:custGeom>
            <a:avLst/>
            <a:gdLst>
              <a:gd name="connsiteX0" fmla="*/ 375358 w 2800124"/>
              <a:gd name="connsiteY0" fmla="*/ 0 h 1843284"/>
              <a:gd name="connsiteX1" fmla="*/ 2781298 w 2800124"/>
              <a:gd name="connsiteY1" fmla="*/ 1770066 h 1843284"/>
              <a:gd name="connsiteX2" fmla="*/ 2800124 w 2800124"/>
              <a:gd name="connsiteY2" fmla="*/ 1843284 h 1843284"/>
              <a:gd name="connsiteX3" fmla="*/ 1987869 w 2800124"/>
              <a:gd name="connsiteY3" fmla="*/ 1843284 h 1843284"/>
              <a:gd name="connsiteX4" fmla="*/ 1986195 w 2800124"/>
              <a:gd name="connsiteY4" fmla="*/ 1838711 h 1843284"/>
              <a:gd name="connsiteX5" fmla="*/ 375357 w 2800124"/>
              <a:gd name="connsiteY5" fmla="*/ 770976 h 1843284"/>
              <a:gd name="connsiteX6" fmla="*/ 23030 w 2800124"/>
              <a:gd name="connsiteY6" fmla="*/ 806494 h 1843284"/>
              <a:gd name="connsiteX7" fmla="*/ 0 w 2800124"/>
              <a:gd name="connsiteY7" fmla="*/ 812415 h 1843284"/>
              <a:gd name="connsiteX8" fmla="*/ 0 w 2800124"/>
              <a:gd name="connsiteY8" fmla="*/ 30983 h 1843284"/>
              <a:gd name="connsiteX9" fmla="*/ 117785 w 2800124"/>
              <a:gd name="connsiteY9" fmla="*/ 13007 h 1843284"/>
              <a:gd name="connsiteX10" fmla="*/ 375358 w 2800124"/>
              <a:gd name="connsiteY10" fmla="*/ 0 h 1843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00124" h="1843284">
                <a:moveTo>
                  <a:pt x="375358" y="0"/>
                </a:moveTo>
                <a:cubicBezTo>
                  <a:pt x="1505802" y="0"/>
                  <a:pt x="2462339" y="744579"/>
                  <a:pt x="2781298" y="1770066"/>
                </a:cubicBezTo>
                <a:lnTo>
                  <a:pt x="2800124" y="1843284"/>
                </a:lnTo>
                <a:lnTo>
                  <a:pt x="1987869" y="1843284"/>
                </a:lnTo>
                <a:lnTo>
                  <a:pt x="1986195" y="1838711"/>
                </a:lnTo>
                <a:cubicBezTo>
                  <a:pt x="1720801" y="1211248"/>
                  <a:pt x="1099494" y="770976"/>
                  <a:pt x="375357" y="770976"/>
                </a:cubicBezTo>
                <a:cubicBezTo>
                  <a:pt x="254668" y="770976"/>
                  <a:pt x="136835" y="783206"/>
                  <a:pt x="23030" y="806494"/>
                </a:cubicBezTo>
                <a:lnTo>
                  <a:pt x="0" y="812415"/>
                </a:lnTo>
                <a:lnTo>
                  <a:pt x="0" y="30983"/>
                </a:lnTo>
                <a:lnTo>
                  <a:pt x="117785" y="13007"/>
                </a:lnTo>
                <a:cubicBezTo>
                  <a:pt x="202473" y="4406"/>
                  <a:pt x="288401" y="0"/>
                  <a:pt x="375358" y="0"/>
                </a:cubicBezTo>
                <a:close/>
              </a:path>
            </a:pathLst>
          </a:custGeom>
          <a:solidFill>
            <a:schemeClr val="accent5">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solidFill>
                <a:schemeClr val="tx1"/>
              </a:solidFill>
            </a:endParaRPr>
          </a:p>
        </p:txBody>
      </p:sp>
      <p:sp>
        <p:nvSpPr>
          <p:cNvPr id="2" name="Title Placeholder 1">
            <a:extLst>
              <a:ext uri="{FF2B5EF4-FFF2-40B4-BE49-F238E27FC236}">
                <a16:creationId xmlns:a16="http://schemas.microsoft.com/office/drawing/2014/main" xmlns="" id="{41447F1F-BFA8-4A56-894B-40120132EE48}"/>
              </a:ext>
            </a:extLst>
          </p:cNvPr>
          <p:cNvSpPr>
            <a:spLocks noGrp="1"/>
          </p:cNvSpPr>
          <p:nvPr>
            <p:ph type="title"/>
          </p:nvPr>
        </p:nvSpPr>
        <p:spPr>
          <a:xfrm>
            <a:off x="457200" y="365125"/>
            <a:ext cx="10722932"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xmlns="" id="{2658FB99-0FA3-49F4-99A1-61919F942794}"/>
              </a:ext>
            </a:extLst>
          </p:cNvPr>
          <p:cNvSpPr>
            <a:spLocks noGrp="1"/>
          </p:cNvSpPr>
          <p:nvPr>
            <p:ph type="body" idx="1"/>
          </p:nvPr>
        </p:nvSpPr>
        <p:spPr>
          <a:xfrm>
            <a:off x="457200" y="1825625"/>
            <a:ext cx="10722932"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xmlns="" id="{4CDCCAE5-4EB0-4174-BD15-4943899B0A29}"/>
              </a:ext>
            </a:extLst>
          </p:cNvPr>
          <p:cNvSpPr>
            <a:spLocks noGrp="1"/>
          </p:cNvSpPr>
          <p:nvPr>
            <p:ph type="dt" sz="half" idx="2"/>
          </p:nvPr>
        </p:nvSpPr>
        <p:spPr>
          <a:xfrm>
            <a:off x="457200" y="6324600"/>
            <a:ext cx="2560220" cy="365125"/>
          </a:xfrm>
          <a:prstGeom prst="rect">
            <a:avLst/>
          </a:prstGeom>
        </p:spPr>
        <p:txBody>
          <a:bodyPr vert="horz" lIns="91440" tIns="45720" rIns="91440" bIns="45720" rtlCol="0" anchor="ctr"/>
          <a:lstStyle>
            <a:lvl1pPr algn="l">
              <a:defRPr sz="900" cap="all" spc="150" baseline="0">
                <a:solidFill>
                  <a:srgbClr val="FFFFFF"/>
                </a:solidFill>
              </a:defRPr>
            </a:lvl1pPr>
          </a:lstStyle>
          <a:p>
            <a:fld id="{193BAB95-8DA7-460B-B00A-7037C8394FB0}" type="datetime1">
              <a:rPr lang="en-US" smtClean="0"/>
              <a:pPr/>
              <a:t>2/21/2022</a:t>
            </a:fld>
            <a:endParaRPr lang="en-US" dirty="0"/>
          </a:p>
        </p:txBody>
      </p:sp>
      <p:sp>
        <p:nvSpPr>
          <p:cNvPr id="5" name="Footer Placeholder 4">
            <a:extLst>
              <a:ext uri="{FF2B5EF4-FFF2-40B4-BE49-F238E27FC236}">
                <a16:creationId xmlns:a16="http://schemas.microsoft.com/office/drawing/2014/main" xmlns="" id="{26A4189E-43B2-4CEE-B13E-61A1FBBBD25D}"/>
              </a:ext>
            </a:extLst>
          </p:cNvPr>
          <p:cNvSpPr>
            <a:spLocks noGrp="1"/>
          </p:cNvSpPr>
          <p:nvPr>
            <p:ph type="ftr" sz="quarter" idx="3"/>
          </p:nvPr>
        </p:nvSpPr>
        <p:spPr>
          <a:xfrm>
            <a:off x="4200861" y="6319838"/>
            <a:ext cx="3982781" cy="365125"/>
          </a:xfrm>
          <a:prstGeom prst="rect">
            <a:avLst/>
          </a:prstGeom>
        </p:spPr>
        <p:txBody>
          <a:bodyPr vert="horz" lIns="91440" tIns="45720" rIns="91440" bIns="45720" rtlCol="0" anchor="ctr"/>
          <a:lstStyle>
            <a:lvl1pPr algn="ctr">
              <a:defRPr sz="900" cap="all" spc="150" baseline="0">
                <a:solidFill>
                  <a:srgbClr val="FFFFFF"/>
                </a:solidFill>
              </a:defRPr>
            </a:lvl1pPr>
          </a:lstStyle>
          <a:p>
            <a:r>
              <a:rPr lang="en-US"/>
              <a:t>Sample Footer Text</a:t>
            </a:r>
            <a:endParaRPr lang="en-US" dirty="0">
              <a:solidFill>
                <a:srgbClr val="FFFFFF"/>
              </a:solidFill>
            </a:endParaRPr>
          </a:p>
        </p:txBody>
      </p:sp>
      <p:sp>
        <p:nvSpPr>
          <p:cNvPr id="6" name="Slide Number Placeholder 5">
            <a:extLst>
              <a:ext uri="{FF2B5EF4-FFF2-40B4-BE49-F238E27FC236}">
                <a16:creationId xmlns:a16="http://schemas.microsoft.com/office/drawing/2014/main" xmlns="" id="{EAA0530F-0BC8-46EF-A765-DD58B5367528}"/>
              </a:ext>
            </a:extLst>
          </p:cNvPr>
          <p:cNvSpPr>
            <a:spLocks noGrp="1"/>
          </p:cNvSpPr>
          <p:nvPr>
            <p:ph type="sldNum" sz="quarter" idx="4"/>
          </p:nvPr>
        </p:nvSpPr>
        <p:spPr>
          <a:xfrm>
            <a:off x="11190806" y="6324600"/>
            <a:ext cx="799078" cy="365125"/>
          </a:xfrm>
          <a:prstGeom prst="rect">
            <a:avLst/>
          </a:prstGeom>
        </p:spPr>
        <p:txBody>
          <a:bodyPr vert="horz" lIns="91440" tIns="45720" rIns="91440" bIns="45720" rtlCol="0" anchor="ctr"/>
          <a:lstStyle>
            <a:lvl1pPr algn="ctr">
              <a:defRPr sz="900" cap="all" spc="150" baseline="0">
                <a:solidFill>
                  <a:srgbClr val="FFFFFF"/>
                </a:solidFill>
              </a:defRPr>
            </a:lvl1pPr>
          </a:lstStyle>
          <a:p>
            <a:fld id="{11A71338-8BA2-4C79-A6C5-5A8E30081D0C}" type="slidenum">
              <a:rPr lang="en-US" smtClean="0"/>
              <a:pPr/>
              <a:t>‹N›</a:t>
            </a:fld>
            <a:endParaRPr lang="en-US" dirty="0"/>
          </a:p>
        </p:txBody>
      </p:sp>
      <p:sp>
        <p:nvSpPr>
          <p:cNvPr id="77" name="Freeform: Shape 76">
            <a:extLst>
              <a:ext uri="{FF2B5EF4-FFF2-40B4-BE49-F238E27FC236}">
                <a16:creationId xmlns:a16="http://schemas.microsoft.com/office/drawing/2014/main" xmlns="" id="{0A253F60-DE40-4508-A37A-61331DF1DD5D}"/>
              </a:ext>
            </a:extLst>
          </p:cNvPr>
          <p:cNvSpPr/>
          <p:nvPr/>
        </p:nvSpPr>
        <p:spPr>
          <a:xfrm>
            <a:off x="7979728" y="0"/>
            <a:ext cx="4209224" cy="1650549"/>
          </a:xfrm>
          <a:custGeom>
            <a:avLst/>
            <a:gdLst>
              <a:gd name="connsiteX0" fmla="*/ 0 w 4209224"/>
              <a:gd name="connsiteY0" fmla="*/ 0 h 1650549"/>
              <a:gd name="connsiteX1" fmla="*/ 846445 w 4209224"/>
              <a:gd name="connsiteY1" fmla="*/ 0 h 1650549"/>
              <a:gd name="connsiteX2" fmla="*/ 912542 w 4209224"/>
              <a:gd name="connsiteY2" fmla="*/ 108799 h 1650549"/>
              <a:gd name="connsiteX3" fmla="*/ 2362195 w 4209224"/>
              <a:gd name="connsiteY3" fmla="*/ 879573 h 1650549"/>
              <a:gd name="connsiteX4" fmla="*/ 3811848 w 4209224"/>
              <a:gd name="connsiteY4" fmla="*/ 108799 h 1650549"/>
              <a:gd name="connsiteX5" fmla="*/ 3877945 w 4209224"/>
              <a:gd name="connsiteY5" fmla="*/ 0 h 1650549"/>
              <a:gd name="connsiteX6" fmla="*/ 4209224 w 4209224"/>
              <a:gd name="connsiteY6" fmla="*/ 0 h 1650549"/>
              <a:gd name="connsiteX7" fmla="*/ 4209224 w 4209224"/>
              <a:gd name="connsiteY7" fmla="*/ 840421 h 1650549"/>
              <a:gd name="connsiteX8" fmla="*/ 4143538 w 4209224"/>
              <a:gd name="connsiteY8" fmla="*/ 912693 h 1650549"/>
              <a:gd name="connsiteX9" fmla="*/ 2362196 w 4209224"/>
              <a:gd name="connsiteY9" fmla="*/ 1650549 h 1650549"/>
              <a:gd name="connsiteX10" fmla="*/ 40969 w 4209224"/>
              <a:gd name="connsiteY10" fmla="*/ 111937 h 1650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09224" h="1650549">
                <a:moveTo>
                  <a:pt x="0" y="0"/>
                </a:moveTo>
                <a:lnTo>
                  <a:pt x="846445" y="0"/>
                </a:lnTo>
                <a:lnTo>
                  <a:pt x="912542" y="108799"/>
                </a:lnTo>
                <a:cubicBezTo>
                  <a:pt x="1226710" y="573829"/>
                  <a:pt x="1758748" y="879573"/>
                  <a:pt x="2362195" y="879573"/>
                </a:cubicBezTo>
                <a:cubicBezTo>
                  <a:pt x="2965642" y="879573"/>
                  <a:pt x="3497680" y="573829"/>
                  <a:pt x="3811848" y="108799"/>
                </a:cubicBezTo>
                <a:lnTo>
                  <a:pt x="3877945" y="0"/>
                </a:lnTo>
                <a:lnTo>
                  <a:pt x="4209224" y="0"/>
                </a:lnTo>
                <a:lnTo>
                  <a:pt x="4209224" y="840421"/>
                </a:lnTo>
                <a:lnTo>
                  <a:pt x="4143538" y="912693"/>
                </a:lnTo>
                <a:cubicBezTo>
                  <a:pt x="3687653" y="1368578"/>
                  <a:pt x="3057854" y="1650549"/>
                  <a:pt x="2362196" y="1650549"/>
                </a:cubicBezTo>
                <a:cubicBezTo>
                  <a:pt x="1318710" y="1650549"/>
                  <a:pt x="423404" y="1016115"/>
                  <a:pt x="40969" y="111937"/>
                </a:cubicBezTo>
                <a:close/>
              </a:path>
            </a:pathLst>
          </a:custGeom>
          <a:solidFill>
            <a:schemeClr val="accent5">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solidFill>
                <a:schemeClr val="tx1"/>
              </a:solidFill>
            </a:endParaRPr>
          </a:p>
        </p:txBody>
      </p:sp>
    </p:spTree>
    <p:extLst>
      <p:ext uri="{BB962C8B-B14F-4D97-AF65-F5344CB8AC3E}">
        <p14:creationId xmlns:p14="http://schemas.microsoft.com/office/powerpoint/2010/main" val="4284906005"/>
      </p:ext>
    </p:extLst>
  </p:cSld>
  <p:clrMap bg1="lt1" tx1="dk1" bg2="lt2" tx2="dk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 id="2147483666" r:id="rId6"/>
    <p:sldLayoutId id="2147483665" r:id="rId7"/>
    <p:sldLayoutId id="2147483664" r:id="rId8"/>
    <p:sldLayoutId id="2147483663" r:id="rId9"/>
    <p:sldLayoutId id="2147483662" r:id="rId10"/>
    <p:sldLayoutId id="2147483661" r:id="rId11"/>
  </p:sldLayoutIdLst>
  <p:hf sldNum="0" hdr="0" ftr="0" dt="0"/>
  <p:txStyles>
    <p:titleStyle>
      <a:lvl1pPr algn="l" defTabSz="914400" rtl="0" eaLnBrk="1" latinLnBrk="0" hangingPunct="1">
        <a:lnSpc>
          <a:spcPct val="90000"/>
        </a:lnSpc>
        <a:spcBef>
          <a:spcPct val="0"/>
        </a:spcBef>
        <a:buNone/>
        <a:defRPr sz="4400" kern="1200">
          <a:solidFill>
            <a:srgbClr val="FFFFFF"/>
          </a:solidFill>
          <a:latin typeface="+mj-lt"/>
          <a:ea typeface="+mj-ea"/>
          <a:cs typeface="+mj-cs"/>
        </a:defRPr>
      </a:lvl1pPr>
    </p:titleStyle>
    <p:bodyStyle>
      <a:lvl1pPr marL="228600" indent="-228600" algn="l" defTabSz="914400" rtl="0" eaLnBrk="1" latinLnBrk="0" hangingPunct="1">
        <a:lnSpc>
          <a:spcPct val="110000"/>
        </a:lnSpc>
        <a:spcBef>
          <a:spcPts val="1000"/>
        </a:spcBef>
        <a:buClr>
          <a:schemeClr val="bg1"/>
        </a:buClr>
        <a:buSzPct val="75000"/>
        <a:buFont typeface="Arial" panose="020B0604020202020204" pitchFamily="34" charset="0"/>
        <a:buChar char="•"/>
        <a:defRPr sz="2800" kern="1200">
          <a:solidFill>
            <a:srgbClr val="FFFFFF"/>
          </a:solidFill>
          <a:latin typeface="+mn-lt"/>
          <a:ea typeface="+mn-ea"/>
          <a:cs typeface="+mn-cs"/>
        </a:defRPr>
      </a:lvl1pPr>
      <a:lvl2pPr marL="228600" indent="-228600" algn="l" defTabSz="914400" rtl="0" eaLnBrk="1" latinLnBrk="0" hangingPunct="1">
        <a:lnSpc>
          <a:spcPct val="110000"/>
        </a:lnSpc>
        <a:spcBef>
          <a:spcPts val="500"/>
        </a:spcBef>
        <a:buClr>
          <a:schemeClr val="bg1"/>
        </a:buClr>
        <a:buSzPct val="75000"/>
        <a:buFont typeface="Arial" panose="020B0604020202020204" pitchFamily="34" charset="0"/>
        <a:buChar char="•"/>
        <a:defRPr sz="2400" kern="1200">
          <a:solidFill>
            <a:srgbClr val="FFFFFF"/>
          </a:solidFill>
          <a:latin typeface="+mn-lt"/>
          <a:ea typeface="+mn-ea"/>
          <a:cs typeface="+mn-cs"/>
        </a:defRPr>
      </a:lvl2pPr>
      <a:lvl3pPr marL="228600" indent="-228600" algn="l" defTabSz="914400" rtl="0" eaLnBrk="1" latinLnBrk="0" hangingPunct="1">
        <a:lnSpc>
          <a:spcPct val="110000"/>
        </a:lnSpc>
        <a:spcBef>
          <a:spcPts val="500"/>
        </a:spcBef>
        <a:buClr>
          <a:schemeClr val="bg1"/>
        </a:buClr>
        <a:buSzPct val="75000"/>
        <a:buFont typeface="Arial" panose="020B0604020202020204" pitchFamily="34" charset="0"/>
        <a:buChar char="•"/>
        <a:defRPr sz="2000" kern="1200">
          <a:solidFill>
            <a:srgbClr val="FFFFFF"/>
          </a:solidFill>
          <a:latin typeface="+mn-lt"/>
          <a:ea typeface="+mn-ea"/>
          <a:cs typeface="+mn-cs"/>
        </a:defRPr>
      </a:lvl3pPr>
      <a:lvl4pPr marL="228600" indent="-228600" algn="l" defTabSz="914400" rtl="0" eaLnBrk="1" latinLnBrk="0" hangingPunct="1">
        <a:lnSpc>
          <a:spcPct val="110000"/>
        </a:lnSpc>
        <a:spcBef>
          <a:spcPts val="500"/>
        </a:spcBef>
        <a:buClr>
          <a:schemeClr val="bg1"/>
        </a:buClr>
        <a:buSzPct val="75000"/>
        <a:buFont typeface="Arial" panose="020B0604020202020204" pitchFamily="34" charset="0"/>
        <a:buChar char="•"/>
        <a:defRPr sz="1800" kern="1200">
          <a:solidFill>
            <a:srgbClr val="FFFFFF"/>
          </a:solidFill>
          <a:latin typeface="+mn-lt"/>
          <a:ea typeface="+mn-ea"/>
          <a:cs typeface="+mn-cs"/>
        </a:defRPr>
      </a:lvl4pPr>
      <a:lvl5pPr marL="228600" indent="-228600" algn="l" defTabSz="914400" rtl="0" eaLnBrk="1" latinLnBrk="0" hangingPunct="1">
        <a:lnSpc>
          <a:spcPct val="110000"/>
        </a:lnSpc>
        <a:spcBef>
          <a:spcPts val="500"/>
        </a:spcBef>
        <a:buClr>
          <a:schemeClr val="bg1"/>
        </a:buClr>
        <a:buSzPct val="75000"/>
        <a:buFont typeface="Arial" panose="020B0604020202020204" pitchFamily="34" charset="0"/>
        <a:buChar char="•"/>
        <a:defRPr sz="1800" kern="120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13B6DAC6-0186-4D62-AD69-90B9C0411EA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1" name="Rectangle 10">
            <a:extLst>
              <a:ext uri="{FF2B5EF4-FFF2-40B4-BE49-F238E27FC236}">
                <a16:creationId xmlns:a16="http://schemas.microsoft.com/office/drawing/2014/main" xmlns="" id="{BA6285CA-6AFA-4F27-AFB5-1B32CDE09B1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3" name="Right Triangle 12">
            <a:extLst>
              <a:ext uri="{FF2B5EF4-FFF2-40B4-BE49-F238E27FC236}">
                <a16:creationId xmlns:a16="http://schemas.microsoft.com/office/drawing/2014/main" xmlns="" id="{94D786EB-944C-47D5-B631-899F4029B02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8900000">
            <a:off x="408102" y="-284146"/>
            <a:ext cx="568289" cy="568289"/>
          </a:xfrm>
          <a:prstGeom prst="rtTriangle">
            <a:avLst/>
          </a:prstGeom>
          <a:solidFill>
            <a:schemeClr val="accent5">
              <a:lumMod val="50000"/>
              <a:alpha val="1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xmlns="" id="{5D3D6E1F-9FE0-47E6-B008-9634F0D0B2D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375" y="4724290"/>
            <a:ext cx="2222198" cy="2133710"/>
          </a:xfrm>
          <a:custGeom>
            <a:avLst/>
            <a:gdLst>
              <a:gd name="connsiteX0" fmla="*/ 0 w 2222198"/>
              <a:gd name="connsiteY0" fmla="*/ 0 h 2133710"/>
              <a:gd name="connsiteX1" fmla="*/ 44227 w 2222198"/>
              <a:gd name="connsiteY1" fmla="*/ 2234 h 2133710"/>
              <a:gd name="connsiteX2" fmla="*/ 2193454 w 2222198"/>
              <a:gd name="connsiteY2" fmla="*/ 1945372 h 2133710"/>
              <a:gd name="connsiteX3" fmla="*/ 2222198 w 2222198"/>
              <a:gd name="connsiteY3" fmla="*/ 2133710 h 2133710"/>
              <a:gd name="connsiteX4" fmla="*/ 1394653 w 2222198"/>
              <a:gd name="connsiteY4" fmla="*/ 2133710 h 2133710"/>
              <a:gd name="connsiteX5" fmla="*/ 1391100 w 2222198"/>
              <a:gd name="connsiteY5" fmla="*/ 2110427 h 2133710"/>
              <a:gd name="connsiteX6" fmla="*/ 122376 w 2222198"/>
              <a:gd name="connsiteY6" fmla="*/ 841704 h 2133710"/>
              <a:gd name="connsiteX7" fmla="*/ 0 w 2222198"/>
              <a:gd name="connsiteY7" fmla="*/ 823027 h 2133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22198" h="2133710">
                <a:moveTo>
                  <a:pt x="0" y="0"/>
                </a:moveTo>
                <a:lnTo>
                  <a:pt x="44227" y="2234"/>
                </a:lnTo>
                <a:cubicBezTo>
                  <a:pt x="1114682" y="110944"/>
                  <a:pt x="1981368" y="908934"/>
                  <a:pt x="2193454" y="1945372"/>
                </a:cubicBezTo>
                <a:lnTo>
                  <a:pt x="2222198" y="2133710"/>
                </a:lnTo>
                <a:lnTo>
                  <a:pt x="1394653" y="2133710"/>
                </a:lnTo>
                <a:lnTo>
                  <a:pt x="1391100" y="2110427"/>
                </a:lnTo>
                <a:cubicBezTo>
                  <a:pt x="1260786" y="1473602"/>
                  <a:pt x="759202" y="972017"/>
                  <a:pt x="122376" y="841704"/>
                </a:cubicBezTo>
                <a:lnTo>
                  <a:pt x="0" y="823027"/>
                </a:lnTo>
                <a:close/>
              </a:path>
            </a:pathLst>
          </a:custGeom>
          <a:solidFill>
            <a:schemeClr val="accent5">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17" name="Group 16">
            <a:extLst>
              <a:ext uri="{FF2B5EF4-FFF2-40B4-BE49-F238E27FC236}">
                <a16:creationId xmlns:a16="http://schemas.microsoft.com/office/drawing/2014/main" xmlns="" id="{91108A0F-8C78-4294-B028-9F09581FC0A3}"/>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6214" y="-1"/>
            <a:ext cx="12214827" cy="6858000"/>
            <a:chOff x="-6214" y="-1"/>
            <a:chExt cx="12214827" cy="6858000"/>
          </a:xfrm>
        </p:grpSpPr>
        <p:cxnSp>
          <p:nvCxnSpPr>
            <p:cNvPr id="18" name="Straight Connector 17">
              <a:extLst>
                <a:ext uri="{FF2B5EF4-FFF2-40B4-BE49-F238E27FC236}">
                  <a16:creationId xmlns:a16="http://schemas.microsoft.com/office/drawing/2014/main" xmlns="" id="{313489AA-CF3C-45B5-9A6B-D686CDD1DDF0}"/>
                </a:ext>
                <a:ext uri="{C183D7F6-B498-43B3-948B-1728B52AA6E4}">
                  <adec:decorative xmlns:adec="http://schemas.microsoft.com/office/drawing/2017/decorative" xmlns="" val="1"/>
                </a:ext>
              </a:extLst>
            </p:cNvPr>
            <p:cNvCxnSpPr>
              <a:cxnSpLocks/>
            </p:cNvCxnSpPr>
            <p:nvPr>
              <p:extLst>
                <p:ext uri="{386F3935-93C4-4BCD-93E2-E3B085C9AB24}">
                  <p16:designElem xmlns:p16="http://schemas.microsoft.com/office/powerpoint/2015/main" xmlns="" val="1"/>
                </p:ext>
              </p:extLst>
            </p:nvPr>
          </p:nvCxnSpPr>
          <p:spPr>
            <a:xfrm>
              <a:off x="-6214" y="6686283"/>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xmlns="" id="{7ABF1CE3-37BC-462F-BC4B-5EF9C8287DBB}"/>
                </a:ext>
                <a:ext uri="{C183D7F6-B498-43B3-948B-1728B52AA6E4}">
                  <adec:decorative xmlns:adec="http://schemas.microsoft.com/office/drawing/2017/decorative" xmlns="" val="1"/>
                </a:ext>
              </a:extLst>
            </p:cNvPr>
            <p:cNvCxnSpPr>
              <a:cxnSpLocks/>
            </p:cNvCxnSpPr>
            <p:nvPr>
              <p:extLst>
                <p:ext uri="{386F3935-93C4-4BCD-93E2-E3B085C9AB24}">
                  <p16:designElem xmlns:p16="http://schemas.microsoft.com/office/powerpoint/2015/main" xmlns="" val="1"/>
                </p:ext>
              </p:extLst>
            </p:nvPr>
          </p:nvCxnSpPr>
          <p:spPr>
            <a:xfrm>
              <a:off x="0"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xmlns="" id="{121847A4-7B07-4976-81EF-E68ABFC4FB3F}"/>
                </a:ext>
                <a:ext uri="{C183D7F6-B498-43B3-948B-1728B52AA6E4}">
                  <adec:decorative xmlns:adec="http://schemas.microsoft.com/office/drawing/2017/decorative" xmlns="" val="1"/>
                </a:ext>
              </a:extLst>
            </p:cNvPr>
            <p:cNvCxnSpPr>
              <a:cxnSpLocks/>
            </p:cNvCxnSpPr>
            <p:nvPr>
              <p:extLst>
                <p:ext uri="{386F3935-93C4-4BCD-93E2-E3B085C9AB24}">
                  <p16:designElem xmlns:p16="http://schemas.microsoft.com/office/powerpoint/2015/main" xmlns="" val="1"/>
                </p:ext>
              </p:extLst>
            </p:nvPr>
          </p:nvCxnSpPr>
          <p:spPr>
            <a:xfrm>
              <a:off x="11993258"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xmlns="" id="{9F3EBBA6-8771-481B-BACA-142F0C80534F}"/>
                </a:ext>
                <a:ext uri="{C183D7F6-B498-43B3-948B-1728B52AA6E4}">
                  <adec:decorative xmlns:adec="http://schemas.microsoft.com/office/drawing/2017/decorative" xmlns="" val="1"/>
                </a:ext>
              </a:extLst>
            </p:cNvPr>
            <p:cNvCxnSpPr>
              <a:cxnSpLocks/>
            </p:cNvCxnSpPr>
            <p:nvPr>
              <p:extLst>
                <p:ext uri="{386F3935-93C4-4BCD-93E2-E3B085C9AB24}">
                  <p16:designElem xmlns:p16="http://schemas.microsoft.com/office/powerpoint/2015/main" xmlns="" val="1"/>
                </p:ext>
              </p:extLst>
            </p:nvPr>
          </p:nvCxnSpPr>
          <p:spPr>
            <a:xfrm>
              <a:off x="192528"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xmlns="" id="{DF58D94E-BB4B-436D-8172-0F5737BEEA9C}"/>
                </a:ext>
                <a:ext uri="{C183D7F6-B498-43B3-948B-1728B52AA6E4}">
                  <adec:decorative xmlns:adec="http://schemas.microsoft.com/office/drawing/2017/decorative" xmlns="" val="1"/>
                </a:ext>
              </a:extLst>
            </p:cNvPr>
            <p:cNvCxnSpPr>
              <a:cxnSpLocks/>
            </p:cNvCxnSpPr>
            <p:nvPr>
              <p:extLst>
                <p:ext uri="{386F3935-93C4-4BCD-93E2-E3B085C9AB24}">
                  <p16:designElem xmlns:p16="http://schemas.microsoft.com/office/powerpoint/2015/main" xmlns="" val="1"/>
                </p:ext>
              </p:extLst>
            </p:nvPr>
          </p:nvCxnSpPr>
          <p:spPr>
            <a:xfrm>
              <a:off x="1191966"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xmlns="" id="{4F75AA9A-4678-41CB-AEFA-13C324B84753}"/>
                </a:ext>
                <a:ext uri="{C183D7F6-B498-43B3-948B-1728B52AA6E4}">
                  <adec:decorative xmlns:adec="http://schemas.microsoft.com/office/drawing/2017/decorative" xmlns="" val="1"/>
                </a:ext>
              </a:extLst>
            </p:cNvPr>
            <p:cNvCxnSpPr>
              <a:cxnSpLocks/>
            </p:cNvCxnSpPr>
            <p:nvPr>
              <p:extLst>
                <p:ext uri="{386F3935-93C4-4BCD-93E2-E3B085C9AB24}">
                  <p16:designElem xmlns:p16="http://schemas.microsoft.com/office/powerpoint/2015/main" xmlns="" val="1"/>
                </p:ext>
              </p:extLst>
            </p:nvPr>
          </p:nvCxnSpPr>
          <p:spPr>
            <a:xfrm>
              <a:off x="2191404"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xmlns="" id="{6C95E447-C172-476B-98BE-453E4049FBE5}"/>
                </a:ext>
                <a:ext uri="{C183D7F6-B498-43B3-948B-1728B52AA6E4}">
                  <adec:decorative xmlns:adec="http://schemas.microsoft.com/office/drawing/2017/decorative" xmlns="" val="1"/>
                </a:ext>
              </a:extLst>
            </p:cNvPr>
            <p:cNvCxnSpPr>
              <a:cxnSpLocks/>
            </p:cNvCxnSpPr>
            <p:nvPr>
              <p:extLst>
                <p:ext uri="{386F3935-93C4-4BCD-93E2-E3B085C9AB24}">
                  <p16:designElem xmlns:p16="http://schemas.microsoft.com/office/powerpoint/2015/main" xmlns="" val="1"/>
                </p:ext>
              </p:extLst>
            </p:nvPr>
          </p:nvCxnSpPr>
          <p:spPr>
            <a:xfrm>
              <a:off x="3190842"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xmlns="" id="{1F3BD247-696E-47F7-964F-89A5823D118D}"/>
                </a:ext>
                <a:ext uri="{C183D7F6-B498-43B3-948B-1728B52AA6E4}">
                  <adec:decorative xmlns:adec="http://schemas.microsoft.com/office/drawing/2017/decorative" xmlns="" val="1"/>
                </a:ext>
              </a:extLst>
            </p:cNvPr>
            <p:cNvCxnSpPr>
              <a:cxnSpLocks/>
            </p:cNvCxnSpPr>
            <p:nvPr>
              <p:extLst>
                <p:ext uri="{386F3935-93C4-4BCD-93E2-E3B085C9AB24}">
                  <p16:designElem xmlns:p16="http://schemas.microsoft.com/office/powerpoint/2015/main" xmlns="" val="1"/>
                </p:ext>
              </p:extLst>
            </p:nvPr>
          </p:nvCxnSpPr>
          <p:spPr>
            <a:xfrm>
              <a:off x="4190280"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xmlns="" id="{5E31E4B8-694B-447A-AA13-36B0A4EEC9F6}"/>
                </a:ext>
                <a:ext uri="{C183D7F6-B498-43B3-948B-1728B52AA6E4}">
                  <adec:decorative xmlns:adec="http://schemas.microsoft.com/office/drawing/2017/decorative" xmlns="" val="1"/>
                </a:ext>
              </a:extLst>
            </p:cNvPr>
            <p:cNvCxnSpPr>
              <a:cxnSpLocks/>
            </p:cNvCxnSpPr>
            <p:nvPr>
              <p:extLst>
                <p:ext uri="{386F3935-93C4-4BCD-93E2-E3B085C9AB24}">
                  <p16:designElem xmlns:p16="http://schemas.microsoft.com/office/powerpoint/2015/main" xmlns="" val="1"/>
                </p:ext>
              </p:extLst>
            </p:nvPr>
          </p:nvCxnSpPr>
          <p:spPr>
            <a:xfrm>
              <a:off x="5189718"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xmlns="" id="{88321B73-1AE7-4FA0-90EB-4E969A095DFA}"/>
                </a:ext>
                <a:ext uri="{C183D7F6-B498-43B3-948B-1728B52AA6E4}">
                  <adec:decorative xmlns:adec="http://schemas.microsoft.com/office/drawing/2017/decorative" xmlns="" val="1"/>
                </a:ext>
              </a:extLst>
            </p:cNvPr>
            <p:cNvCxnSpPr>
              <a:cxnSpLocks/>
            </p:cNvCxnSpPr>
            <p:nvPr>
              <p:extLst>
                <p:ext uri="{386F3935-93C4-4BCD-93E2-E3B085C9AB24}">
                  <p16:designElem xmlns:p16="http://schemas.microsoft.com/office/powerpoint/2015/main" xmlns="" val="1"/>
                </p:ext>
              </p:extLst>
            </p:nvPr>
          </p:nvCxnSpPr>
          <p:spPr>
            <a:xfrm>
              <a:off x="6189156"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xmlns="" id="{E15F8082-1C6D-496D-937D-964948B109BC}"/>
                </a:ext>
                <a:ext uri="{C183D7F6-B498-43B3-948B-1728B52AA6E4}">
                  <adec:decorative xmlns:adec="http://schemas.microsoft.com/office/drawing/2017/decorative" xmlns="" val="1"/>
                </a:ext>
              </a:extLst>
            </p:cNvPr>
            <p:cNvCxnSpPr>
              <a:cxnSpLocks/>
            </p:cNvCxnSpPr>
            <p:nvPr>
              <p:extLst>
                <p:ext uri="{386F3935-93C4-4BCD-93E2-E3B085C9AB24}">
                  <p16:designElem xmlns:p16="http://schemas.microsoft.com/office/powerpoint/2015/main" xmlns="" val="1"/>
                </p:ext>
              </p:extLst>
            </p:nvPr>
          </p:nvCxnSpPr>
          <p:spPr>
            <a:xfrm>
              <a:off x="7188594"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xmlns="" id="{1B84AF1D-3604-4213-B891-4880C86F6EC3}"/>
                </a:ext>
                <a:ext uri="{C183D7F6-B498-43B3-948B-1728B52AA6E4}">
                  <adec:decorative xmlns:adec="http://schemas.microsoft.com/office/drawing/2017/decorative" xmlns="" val="1"/>
                </a:ext>
              </a:extLst>
            </p:cNvPr>
            <p:cNvCxnSpPr>
              <a:cxnSpLocks/>
            </p:cNvCxnSpPr>
            <p:nvPr>
              <p:extLst>
                <p:ext uri="{386F3935-93C4-4BCD-93E2-E3B085C9AB24}">
                  <p16:designElem xmlns:p16="http://schemas.microsoft.com/office/powerpoint/2015/main" xmlns="" val="1"/>
                </p:ext>
              </p:extLst>
            </p:nvPr>
          </p:nvCxnSpPr>
          <p:spPr>
            <a:xfrm>
              <a:off x="8188032"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xmlns="" id="{C3631262-5E4E-4A33-9D72-17996A538F9C}"/>
                </a:ext>
                <a:ext uri="{C183D7F6-B498-43B3-948B-1728B52AA6E4}">
                  <adec:decorative xmlns:adec="http://schemas.microsoft.com/office/drawing/2017/decorative" xmlns="" val="1"/>
                </a:ext>
              </a:extLst>
            </p:cNvPr>
            <p:cNvCxnSpPr>
              <a:cxnSpLocks/>
            </p:cNvCxnSpPr>
            <p:nvPr>
              <p:extLst>
                <p:ext uri="{386F3935-93C4-4BCD-93E2-E3B085C9AB24}">
                  <p16:designElem xmlns:p16="http://schemas.microsoft.com/office/powerpoint/2015/main" xmlns="" val="1"/>
                </p:ext>
              </p:extLst>
            </p:nvPr>
          </p:nvCxnSpPr>
          <p:spPr>
            <a:xfrm>
              <a:off x="9187470"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xmlns="" id="{9A4C49C9-CD9F-417C-A832-DD9D6F9C4BC2}"/>
                </a:ext>
                <a:ext uri="{C183D7F6-B498-43B3-948B-1728B52AA6E4}">
                  <adec:decorative xmlns:adec="http://schemas.microsoft.com/office/drawing/2017/decorative" xmlns="" val="1"/>
                </a:ext>
              </a:extLst>
            </p:cNvPr>
            <p:cNvCxnSpPr>
              <a:cxnSpLocks/>
            </p:cNvCxnSpPr>
            <p:nvPr>
              <p:extLst>
                <p:ext uri="{386F3935-93C4-4BCD-93E2-E3B085C9AB24}">
                  <p16:designElem xmlns:p16="http://schemas.microsoft.com/office/powerpoint/2015/main" xmlns="" val="1"/>
                </p:ext>
              </p:extLst>
            </p:nvPr>
          </p:nvCxnSpPr>
          <p:spPr>
            <a:xfrm>
              <a:off x="10186908"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xmlns="" id="{9A3BBBFA-B462-4340-82C8-3EE5CCFB1000}"/>
                </a:ext>
                <a:ext uri="{C183D7F6-B498-43B3-948B-1728B52AA6E4}">
                  <adec:decorative xmlns:adec="http://schemas.microsoft.com/office/drawing/2017/decorative" xmlns="" val="1"/>
                </a:ext>
              </a:extLst>
            </p:cNvPr>
            <p:cNvCxnSpPr>
              <a:cxnSpLocks/>
            </p:cNvCxnSpPr>
            <p:nvPr>
              <p:extLst>
                <p:ext uri="{386F3935-93C4-4BCD-93E2-E3B085C9AB24}">
                  <p16:designElem xmlns:p16="http://schemas.microsoft.com/office/powerpoint/2015/main" xmlns="" val="1"/>
                </p:ext>
              </p:extLst>
            </p:nvPr>
          </p:nvCxnSpPr>
          <p:spPr>
            <a:xfrm>
              <a:off x="11186346"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xmlns="" id="{4A7D3C2E-F100-49BC-9F4E-DFB50B2F9FB1}"/>
                </a:ext>
                <a:ext uri="{C183D7F6-B498-43B3-948B-1728B52AA6E4}">
                  <adec:decorative xmlns:adec="http://schemas.microsoft.com/office/drawing/2017/decorative" xmlns="" val="1"/>
                </a:ext>
              </a:extLst>
            </p:cNvPr>
            <p:cNvCxnSpPr>
              <a:cxnSpLocks/>
            </p:cNvCxnSpPr>
            <p:nvPr>
              <p:extLst>
                <p:ext uri="{386F3935-93C4-4BCD-93E2-E3B085C9AB24}">
                  <p16:designElem xmlns:p16="http://schemas.microsoft.com/office/powerpoint/2015/main" xmlns="" val="1"/>
                </p:ext>
              </p:extLst>
            </p:nvPr>
          </p:nvCxnSpPr>
          <p:spPr>
            <a:xfrm>
              <a:off x="12185786"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xmlns="" id="{E46D4A85-2FF9-491B-BBF7-4D83EB8881BA}"/>
                </a:ext>
                <a:ext uri="{C183D7F6-B498-43B3-948B-1728B52AA6E4}">
                  <adec:decorative xmlns:adec="http://schemas.microsoft.com/office/drawing/2017/decorative" xmlns="" val="1"/>
                </a:ext>
              </a:extLst>
            </p:cNvPr>
            <p:cNvCxnSpPr>
              <a:cxnSpLocks/>
            </p:cNvCxnSpPr>
            <p:nvPr>
              <p:extLst>
                <p:ext uri="{386F3935-93C4-4BCD-93E2-E3B085C9AB24}">
                  <p16:designElem xmlns:p16="http://schemas.microsoft.com/office/powerpoint/2015/main" xmlns="" val="1"/>
                </p:ext>
              </p:extLst>
            </p:nvPr>
          </p:nvCxnSpPr>
          <p:spPr>
            <a:xfrm>
              <a:off x="0" y="17171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xmlns="" id="{B8F6747A-BC05-4E83-8FE8-976BBCE3052C}"/>
                </a:ext>
                <a:ext uri="{C183D7F6-B498-43B3-948B-1728B52AA6E4}">
                  <adec:decorative xmlns:adec="http://schemas.microsoft.com/office/drawing/2017/decorative" xmlns="" val="1"/>
                </a:ext>
              </a:extLst>
            </p:cNvPr>
            <p:cNvCxnSpPr>
              <a:cxnSpLocks/>
            </p:cNvCxnSpPr>
            <p:nvPr>
              <p:extLst>
                <p:ext uri="{386F3935-93C4-4BCD-93E2-E3B085C9AB24}">
                  <p16:designElem xmlns:p16="http://schemas.microsoft.com/office/powerpoint/2015/main" xmlns="" val="1"/>
                </p:ext>
              </p:extLst>
            </p:nvPr>
          </p:nvCxnSpPr>
          <p:spPr>
            <a:xfrm>
              <a:off x="0" y="72890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xmlns="" id="{4C1FEEA0-B31C-4DD8-9CC4-DAE065578044}"/>
                </a:ext>
                <a:ext uri="{C183D7F6-B498-43B3-948B-1728B52AA6E4}">
                  <adec:decorative xmlns:adec="http://schemas.microsoft.com/office/drawing/2017/decorative" xmlns="" val="1"/>
                </a:ext>
              </a:extLst>
            </p:cNvPr>
            <p:cNvCxnSpPr>
              <a:cxnSpLocks/>
            </p:cNvCxnSpPr>
            <p:nvPr>
              <p:extLst>
                <p:ext uri="{386F3935-93C4-4BCD-93E2-E3B085C9AB24}">
                  <p16:designElem xmlns:p16="http://schemas.microsoft.com/office/powerpoint/2015/main" xmlns="" val="1"/>
                </p:ext>
              </p:extLst>
            </p:nvPr>
          </p:nvCxnSpPr>
          <p:spPr>
            <a:xfrm>
              <a:off x="0" y="128609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xmlns="" id="{BA783C12-3D0A-495D-B461-9D1FCC415A1F}"/>
                </a:ext>
                <a:ext uri="{C183D7F6-B498-43B3-948B-1728B52AA6E4}">
                  <adec:decorative xmlns:adec="http://schemas.microsoft.com/office/drawing/2017/decorative" xmlns="" val="1"/>
                </a:ext>
              </a:extLst>
            </p:cNvPr>
            <p:cNvCxnSpPr>
              <a:cxnSpLocks/>
            </p:cNvCxnSpPr>
            <p:nvPr>
              <p:extLst>
                <p:ext uri="{386F3935-93C4-4BCD-93E2-E3B085C9AB24}">
                  <p16:designElem xmlns:p16="http://schemas.microsoft.com/office/powerpoint/2015/main" xmlns="" val="1"/>
                </p:ext>
              </p:extLst>
            </p:nvPr>
          </p:nvCxnSpPr>
          <p:spPr>
            <a:xfrm>
              <a:off x="0" y="184328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xmlns="" id="{9AD7D205-DA43-40B9-82B4-D570FB270F5E}"/>
                </a:ext>
                <a:ext uri="{C183D7F6-B498-43B3-948B-1728B52AA6E4}">
                  <adec:decorative xmlns:adec="http://schemas.microsoft.com/office/drawing/2017/decorative" xmlns="" val="1"/>
                </a:ext>
              </a:extLst>
            </p:cNvPr>
            <p:cNvCxnSpPr>
              <a:cxnSpLocks/>
            </p:cNvCxnSpPr>
            <p:nvPr>
              <p:extLst>
                <p:ext uri="{386F3935-93C4-4BCD-93E2-E3B085C9AB24}">
                  <p16:designElem xmlns:p16="http://schemas.microsoft.com/office/powerpoint/2015/main" xmlns="" val="1"/>
                </p:ext>
              </p:extLst>
            </p:nvPr>
          </p:nvCxnSpPr>
          <p:spPr>
            <a:xfrm>
              <a:off x="0" y="240047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xmlns="" id="{FDD4F5FF-D993-454E-AB84-8634B9E53F64}"/>
                </a:ext>
                <a:ext uri="{C183D7F6-B498-43B3-948B-1728B52AA6E4}">
                  <adec:decorative xmlns:adec="http://schemas.microsoft.com/office/drawing/2017/decorative" xmlns="" val="1"/>
                </a:ext>
              </a:extLst>
            </p:cNvPr>
            <p:cNvCxnSpPr>
              <a:cxnSpLocks/>
            </p:cNvCxnSpPr>
            <p:nvPr>
              <p:extLst>
                <p:ext uri="{386F3935-93C4-4BCD-93E2-E3B085C9AB24}">
                  <p16:designElem xmlns:p16="http://schemas.microsoft.com/office/powerpoint/2015/main" xmlns="" val="1"/>
                </p:ext>
              </p:extLst>
            </p:nvPr>
          </p:nvCxnSpPr>
          <p:spPr>
            <a:xfrm>
              <a:off x="0" y="295766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xmlns="" id="{EF64AEBB-D378-4CCE-9266-B45FC822EB7D}"/>
                </a:ext>
                <a:ext uri="{C183D7F6-B498-43B3-948B-1728B52AA6E4}">
                  <adec:decorative xmlns:adec="http://schemas.microsoft.com/office/drawing/2017/decorative" xmlns="" val="1"/>
                </a:ext>
              </a:extLst>
            </p:cNvPr>
            <p:cNvCxnSpPr>
              <a:cxnSpLocks/>
            </p:cNvCxnSpPr>
            <p:nvPr>
              <p:extLst>
                <p:ext uri="{386F3935-93C4-4BCD-93E2-E3B085C9AB24}">
                  <p16:designElem xmlns:p16="http://schemas.microsoft.com/office/powerpoint/2015/main" xmlns="" val="1"/>
                </p:ext>
              </p:extLst>
            </p:nvPr>
          </p:nvCxnSpPr>
          <p:spPr>
            <a:xfrm>
              <a:off x="0" y="351485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xmlns="" id="{22217ABD-7AF1-44DF-9243-75E5C9792A03}"/>
                </a:ext>
                <a:ext uri="{C183D7F6-B498-43B3-948B-1728B52AA6E4}">
                  <adec:decorative xmlns:adec="http://schemas.microsoft.com/office/drawing/2017/decorative" xmlns="" val="1"/>
                </a:ext>
              </a:extLst>
            </p:cNvPr>
            <p:cNvCxnSpPr>
              <a:cxnSpLocks/>
            </p:cNvCxnSpPr>
            <p:nvPr>
              <p:extLst>
                <p:ext uri="{386F3935-93C4-4BCD-93E2-E3B085C9AB24}">
                  <p16:designElem xmlns:p16="http://schemas.microsoft.com/office/powerpoint/2015/main" xmlns="" val="1"/>
                </p:ext>
              </p:extLst>
            </p:nvPr>
          </p:nvCxnSpPr>
          <p:spPr>
            <a:xfrm>
              <a:off x="0" y="407204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xmlns="" id="{0D885E59-AA75-4026-972E-4DEE1AB5994A}"/>
                </a:ext>
                <a:ext uri="{C183D7F6-B498-43B3-948B-1728B52AA6E4}">
                  <adec:decorative xmlns:adec="http://schemas.microsoft.com/office/drawing/2017/decorative" xmlns="" val="1"/>
                </a:ext>
              </a:extLst>
            </p:cNvPr>
            <p:cNvCxnSpPr>
              <a:cxnSpLocks/>
            </p:cNvCxnSpPr>
            <p:nvPr>
              <p:extLst>
                <p:ext uri="{386F3935-93C4-4BCD-93E2-E3B085C9AB24}">
                  <p16:designElem xmlns:p16="http://schemas.microsoft.com/office/powerpoint/2015/main" xmlns="" val="1"/>
                </p:ext>
              </p:extLst>
            </p:nvPr>
          </p:nvCxnSpPr>
          <p:spPr>
            <a:xfrm>
              <a:off x="0" y="462923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xmlns="" id="{6AB41BAB-F8B8-402D-BC3D-82F73208A394}"/>
                </a:ext>
                <a:ext uri="{C183D7F6-B498-43B3-948B-1728B52AA6E4}">
                  <adec:decorative xmlns:adec="http://schemas.microsoft.com/office/drawing/2017/decorative" xmlns="" val="1"/>
                </a:ext>
              </a:extLst>
            </p:cNvPr>
            <p:cNvCxnSpPr>
              <a:cxnSpLocks/>
            </p:cNvCxnSpPr>
            <p:nvPr>
              <p:extLst>
                <p:ext uri="{386F3935-93C4-4BCD-93E2-E3B085C9AB24}">
                  <p16:designElem xmlns:p16="http://schemas.microsoft.com/office/powerpoint/2015/main" xmlns="" val="1"/>
                </p:ext>
              </p:extLst>
            </p:nvPr>
          </p:nvCxnSpPr>
          <p:spPr>
            <a:xfrm>
              <a:off x="0" y="518642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xmlns="" id="{F67CC234-9EF0-4613-9013-F7F9AEC49E5A}"/>
                </a:ext>
                <a:ext uri="{C183D7F6-B498-43B3-948B-1728B52AA6E4}">
                  <adec:decorative xmlns:adec="http://schemas.microsoft.com/office/drawing/2017/decorative" xmlns="" val="1"/>
                </a:ext>
              </a:extLst>
            </p:cNvPr>
            <p:cNvCxnSpPr>
              <a:cxnSpLocks/>
            </p:cNvCxnSpPr>
            <p:nvPr>
              <p:extLst>
                <p:ext uri="{386F3935-93C4-4BCD-93E2-E3B085C9AB24}">
                  <p16:designElem xmlns:p16="http://schemas.microsoft.com/office/powerpoint/2015/main" xmlns="" val="1"/>
                </p:ext>
              </p:extLst>
            </p:nvPr>
          </p:nvCxnSpPr>
          <p:spPr>
            <a:xfrm>
              <a:off x="0" y="574361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xmlns="" id="{032D8DE3-B3FD-47EC-B6D3-90CE4F0370D5}"/>
                </a:ext>
                <a:ext uri="{C183D7F6-B498-43B3-948B-1728B52AA6E4}">
                  <adec:decorative xmlns:adec="http://schemas.microsoft.com/office/drawing/2017/decorative" xmlns="" val="1"/>
                </a:ext>
              </a:extLst>
            </p:cNvPr>
            <p:cNvCxnSpPr>
              <a:cxnSpLocks/>
            </p:cNvCxnSpPr>
            <p:nvPr>
              <p:extLst>
                <p:ext uri="{386F3935-93C4-4BCD-93E2-E3B085C9AB24}">
                  <p16:designElem xmlns:p16="http://schemas.microsoft.com/office/powerpoint/2015/main" xmlns="" val="1"/>
                </p:ext>
              </p:extLst>
            </p:nvPr>
          </p:nvCxnSpPr>
          <p:spPr>
            <a:xfrm>
              <a:off x="0" y="6857999"/>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xmlns="" id="{A4218772-C699-478C-9D44-9459ABA4CA73}"/>
                </a:ext>
                <a:ext uri="{C183D7F6-B498-43B3-948B-1728B52AA6E4}">
                  <adec:decorative xmlns:adec="http://schemas.microsoft.com/office/drawing/2017/decorative" xmlns="" val="1"/>
                </a:ext>
              </a:extLst>
            </p:cNvPr>
            <p:cNvCxnSpPr>
              <a:cxnSpLocks/>
            </p:cNvCxnSpPr>
            <p:nvPr>
              <p:extLst>
                <p:ext uri="{386F3935-93C4-4BCD-93E2-E3B085C9AB24}">
                  <p16:designElem xmlns:p16="http://schemas.microsoft.com/office/powerpoint/2015/main" xmlns="" val="1"/>
                </p:ext>
              </p:extLst>
            </p:nvPr>
          </p:nvCxnSpPr>
          <p:spPr>
            <a:xfrm>
              <a:off x="16613" y="6248400"/>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2" name="Titolo 1">
            <a:extLst>
              <a:ext uri="{FF2B5EF4-FFF2-40B4-BE49-F238E27FC236}">
                <a16:creationId xmlns:a16="http://schemas.microsoft.com/office/drawing/2014/main" xmlns="" id="{9865DD0D-BC60-4EFB-A773-E2E1863D432F}"/>
              </a:ext>
            </a:extLst>
          </p:cNvPr>
          <p:cNvSpPr>
            <a:spLocks noGrp="1"/>
          </p:cNvSpPr>
          <p:nvPr>
            <p:ph type="ctrTitle"/>
          </p:nvPr>
        </p:nvSpPr>
        <p:spPr>
          <a:xfrm>
            <a:off x="453142" y="2954226"/>
            <a:ext cx="5555624" cy="2232199"/>
          </a:xfrm>
        </p:spPr>
        <p:txBody>
          <a:bodyPr anchor="t">
            <a:normAutofit/>
          </a:bodyPr>
          <a:lstStyle/>
          <a:p>
            <a:pPr algn="l"/>
            <a:r>
              <a:rPr lang="it-IT" dirty="0"/>
              <a:t>L’OFFERTA FORMATIVA </a:t>
            </a:r>
          </a:p>
        </p:txBody>
      </p:sp>
      <p:sp>
        <p:nvSpPr>
          <p:cNvPr id="3" name="Sottotitolo 2">
            <a:extLst>
              <a:ext uri="{FF2B5EF4-FFF2-40B4-BE49-F238E27FC236}">
                <a16:creationId xmlns:a16="http://schemas.microsoft.com/office/drawing/2014/main" xmlns="" id="{38E194DD-E59E-49E5-82A9-76234226FC48}"/>
              </a:ext>
            </a:extLst>
          </p:cNvPr>
          <p:cNvSpPr>
            <a:spLocks noGrp="1"/>
          </p:cNvSpPr>
          <p:nvPr>
            <p:ph type="subTitle" idx="1"/>
          </p:nvPr>
        </p:nvSpPr>
        <p:spPr>
          <a:xfrm>
            <a:off x="769161" y="353251"/>
            <a:ext cx="5555624" cy="2063925"/>
          </a:xfrm>
        </p:spPr>
        <p:txBody>
          <a:bodyPr anchor="b">
            <a:normAutofit/>
          </a:bodyPr>
          <a:lstStyle/>
          <a:p>
            <a:pPr algn="l"/>
            <a:r>
              <a:rPr lang="it-IT" dirty="0"/>
              <a:t>ISTITUTO COMPRENSIVO </a:t>
            </a:r>
          </a:p>
          <a:p>
            <a:pPr algn="l"/>
            <a:r>
              <a:rPr lang="it-IT" dirty="0"/>
              <a:t>«VIA ARETUSA»</a:t>
            </a:r>
          </a:p>
          <a:p>
            <a:pPr algn="l"/>
            <a:r>
              <a:rPr lang="it-IT" dirty="0"/>
              <a:t>A.S.2021- 2022</a:t>
            </a:r>
          </a:p>
        </p:txBody>
      </p:sp>
      <p:pic>
        <p:nvPicPr>
          <p:cNvPr id="4" name="Picture 3">
            <a:extLst>
              <a:ext uri="{FF2B5EF4-FFF2-40B4-BE49-F238E27FC236}">
                <a16:creationId xmlns:a16="http://schemas.microsoft.com/office/drawing/2014/main" xmlns="" id="{0FA9D087-DCBC-4D63-AB02-73859AA81BA9}"/>
              </a:ext>
            </a:extLst>
          </p:cNvPr>
          <p:cNvPicPr>
            <a:picLocks noChangeAspect="1"/>
          </p:cNvPicPr>
          <p:nvPr/>
        </p:nvPicPr>
        <p:blipFill rotWithShape="1">
          <a:blip r:embed="rId2"/>
          <a:srcRect l="22635" r="24541" b="1"/>
          <a:stretch/>
        </p:blipFill>
        <p:spPr>
          <a:xfrm>
            <a:off x="6189156" y="0"/>
            <a:ext cx="6015813" cy="6861439"/>
          </a:xfrm>
          <a:prstGeom prst="rect">
            <a:avLst/>
          </a:prstGeom>
        </p:spPr>
      </p:pic>
    </p:spTree>
    <p:extLst>
      <p:ext uri="{BB962C8B-B14F-4D97-AF65-F5344CB8AC3E}">
        <p14:creationId xmlns:p14="http://schemas.microsoft.com/office/powerpoint/2010/main" val="26526791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8783BE1F-9736-492C-9BE6-4E767DC434AD}"/>
              </a:ext>
            </a:extLst>
          </p:cNvPr>
          <p:cNvSpPr>
            <a:spLocks noGrp="1"/>
          </p:cNvSpPr>
          <p:nvPr>
            <p:ph type="title"/>
          </p:nvPr>
        </p:nvSpPr>
        <p:spPr/>
        <p:txBody>
          <a:bodyPr/>
          <a:lstStyle/>
          <a:p>
            <a:pPr algn="ctr"/>
            <a:r>
              <a:rPr lang="it-IT" dirty="0"/>
              <a:t>Iniziative di ampliamento curricolare</a:t>
            </a:r>
          </a:p>
        </p:txBody>
      </p:sp>
      <p:sp>
        <p:nvSpPr>
          <p:cNvPr id="3" name="Segnaposto contenuto 2">
            <a:extLst>
              <a:ext uri="{FF2B5EF4-FFF2-40B4-BE49-F238E27FC236}">
                <a16:creationId xmlns:a16="http://schemas.microsoft.com/office/drawing/2014/main" xmlns="" id="{75AC0463-F244-4D19-92C5-FFE91BCC3D3A}"/>
              </a:ext>
            </a:extLst>
          </p:cNvPr>
          <p:cNvSpPr>
            <a:spLocks noGrp="1"/>
          </p:cNvSpPr>
          <p:nvPr>
            <p:ph idx="1"/>
          </p:nvPr>
        </p:nvSpPr>
        <p:spPr>
          <a:xfrm>
            <a:off x="457200" y="1354667"/>
            <a:ext cx="10722932" cy="4822296"/>
          </a:xfrm>
        </p:spPr>
        <p:txBody>
          <a:bodyPr>
            <a:normAutofit fontScale="25000" lnSpcReduction="20000"/>
          </a:bodyPr>
          <a:lstStyle/>
          <a:p>
            <a:pPr marL="0" indent="0" algn="just">
              <a:buNone/>
            </a:pPr>
            <a:r>
              <a:rPr lang="it-IT" sz="7200" dirty="0">
                <a:solidFill>
                  <a:schemeClr val="bg1"/>
                </a:solidFill>
              </a:rPr>
              <a:t>Sulla base di quanto finora attuato per il conseguimento degli obiettivi del </a:t>
            </a:r>
            <a:r>
              <a:rPr lang="it-IT" sz="7200" dirty="0" err="1">
                <a:solidFill>
                  <a:schemeClr val="bg1"/>
                </a:solidFill>
              </a:rPr>
              <a:t>PdM</a:t>
            </a:r>
            <a:r>
              <a:rPr lang="it-IT" sz="7200" dirty="0">
                <a:solidFill>
                  <a:schemeClr val="bg1"/>
                </a:solidFill>
              </a:rPr>
              <a:t>, il nostro Piano dell’Offerta Formativa realizza attività didattico-educative curriculari, extracurriculari e di ampliamento dell’offerta formativa, coerenti con le seguenti finalità generali: </a:t>
            </a:r>
          </a:p>
          <a:p>
            <a:pPr algn="just"/>
            <a:r>
              <a:rPr lang="it-IT" sz="7200" dirty="0">
                <a:solidFill>
                  <a:srgbClr val="002060"/>
                </a:solidFill>
                <a:effectLst/>
                <a:latin typeface="titilliumweb-r"/>
                <a:ea typeface="Times New Roman" panose="02020603050405020304" pitchFamily="18" charset="0"/>
                <a:cs typeface="Times New Roman" panose="02020603050405020304" pitchFamily="18" charset="0"/>
              </a:rPr>
              <a:t>Valorizzazione, recupero, consolidamento e potenziamento delle competenze di base linguistiche e scientifiche logico-matematiche</a:t>
            </a:r>
          </a:p>
          <a:p>
            <a:pPr algn="just"/>
            <a:r>
              <a:rPr lang="it-IT" sz="7200" dirty="0">
                <a:solidFill>
                  <a:srgbClr val="002060"/>
                </a:solidFill>
                <a:latin typeface="titilliumweb-r"/>
                <a:ea typeface="Times New Roman" panose="02020603050405020304" pitchFamily="18" charset="0"/>
                <a:cs typeface="Times New Roman" panose="02020603050405020304" pitchFamily="18" charset="0"/>
              </a:rPr>
              <a:t>A</a:t>
            </a:r>
            <a:r>
              <a:rPr lang="it-IT" sz="7200" dirty="0">
                <a:solidFill>
                  <a:srgbClr val="002060"/>
                </a:solidFill>
                <a:effectLst/>
                <a:latin typeface="titilliumweb-r"/>
                <a:ea typeface="Times New Roman" panose="02020603050405020304" pitchFamily="18" charset="0"/>
                <a:cs typeface="Times New Roman" panose="02020603050405020304" pitchFamily="18" charset="0"/>
              </a:rPr>
              <a:t>lfabetizzazione e perfezionamento dell'italiano come lingua seconda attraverso corsi e laboratori per studenti di cittadinanza o di lingua non italiana</a:t>
            </a:r>
          </a:p>
          <a:p>
            <a:pPr algn="just"/>
            <a:r>
              <a:rPr lang="it-IT" sz="7200" dirty="0">
                <a:solidFill>
                  <a:srgbClr val="002060"/>
                </a:solidFill>
                <a:latin typeface="titilliumweb-r"/>
                <a:ea typeface="Times New Roman" panose="02020603050405020304" pitchFamily="18" charset="0"/>
                <a:cs typeface="Times New Roman" panose="02020603050405020304" pitchFamily="18" charset="0"/>
              </a:rPr>
              <a:t>S</a:t>
            </a:r>
            <a:r>
              <a:rPr lang="it-IT" sz="7200" dirty="0">
                <a:solidFill>
                  <a:srgbClr val="002060"/>
                </a:solidFill>
                <a:effectLst/>
                <a:latin typeface="titilliumweb-r"/>
                <a:ea typeface="Times New Roman" panose="02020603050405020304" pitchFamily="18" charset="0"/>
                <a:cs typeface="Times New Roman" panose="02020603050405020304" pitchFamily="18" charset="0"/>
              </a:rPr>
              <a:t>viluppo delle competenze digitali degli studenti, con particolare riguardo al pensiero computazionale, all'utilizzo critico e consapevole dei social network e dei media e al contrasto di ogni forma di discriminazione e del bullismo, anche informatico</a:t>
            </a:r>
          </a:p>
          <a:p>
            <a:pPr algn="just"/>
            <a:r>
              <a:rPr lang="it-IT" sz="7200" dirty="0">
                <a:solidFill>
                  <a:srgbClr val="002060"/>
                </a:solidFill>
                <a:latin typeface="titilliumweb-r"/>
                <a:ea typeface="Times New Roman" panose="02020603050405020304" pitchFamily="18" charset="0"/>
                <a:cs typeface="Times New Roman" panose="02020603050405020304" pitchFamily="18" charset="0"/>
              </a:rPr>
              <a:t>S</a:t>
            </a:r>
            <a:r>
              <a:rPr lang="it-IT" sz="7200" dirty="0">
                <a:solidFill>
                  <a:srgbClr val="002060"/>
                </a:solidFill>
                <a:effectLst/>
                <a:latin typeface="titilliumweb-r"/>
                <a:ea typeface="Times New Roman" panose="02020603050405020304" pitchFamily="18" charset="0"/>
                <a:cs typeface="Times New Roman" panose="02020603050405020304" pitchFamily="18" charset="0"/>
              </a:rPr>
              <a:t>viluppo di comportamenti responsabili ispirati alla conoscenza e al rispetto della legalità, della sostenibilità ambientale, dei beni paesaggistici, del patrimonio e delle attività culturali</a:t>
            </a:r>
          </a:p>
          <a:p>
            <a:pPr marR="179070" algn="just">
              <a:lnSpc>
                <a:spcPts val="1440"/>
              </a:lnSpc>
              <a:spcAft>
                <a:spcPts val="800"/>
              </a:spcAft>
            </a:pPr>
            <a:r>
              <a:rPr lang="it-IT" sz="7200" dirty="0">
                <a:solidFill>
                  <a:srgbClr val="002060"/>
                </a:solidFill>
                <a:latin typeface="titilliumweb-r"/>
                <a:ea typeface="Times New Roman" panose="02020603050405020304" pitchFamily="18" charset="0"/>
                <a:cs typeface="Times New Roman" panose="02020603050405020304" pitchFamily="18" charset="0"/>
              </a:rPr>
              <a:t>P</a:t>
            </a:r>
            <a:r>
              <a:rPr lang="it-IT" sz="7200" dirty="0">
                <a:solidFill>
                  <a:srgbClr val="002060"/>
                </a:solidFill>
                <a:effectLst/>
                <a:latin typeface="titilliumweb-r"/>
                <a:ea typeface="Times New Roman" panose="02020603050405020304" pitchFamily="18" charset="0"/>
                <a:cs typeface="Times New Roman" panose="02020603050405020304" pitchFamily="18" charset="0"/>
              </a:rPr>
              <a:t>otenziamento delle discipline motorie e sviluppo di comportamenti ispirati a uno stile di vita sano, con particolare riferimento all'alimentazione, all'educazione fisica e allo sport</a:t>
            </a:r>
          </a:p>
          <a:p>
            <a:pPr marR="179070" algn="just">
              <a:lnSpc>
                <a:spcPts val="1440"/>
              </a:lnSpc>
              <a:spcAft>
                <a:spcPts val="800"/>
              </a:spcAft>
            </a:pPr>
            <a:r>
              <a:rPr lang="it-IT" sz="7200" dirty="0">
                <a:solidFill>
                  <a:srgbClr val="002060"/>
                </a:solidFill>
                <a:effectLst/>
                <a:latin typeface="titilliumweb-r"/>
                <a:ea typeface="Times New Roman" panose="02020603050405020304" pitchFamily="18" charset="0"/>
                <a:cs typeface="Times New Roman" panose="02020603050405020304" pitchFamily="18" charset="0"/>
              </a:rPr>
              <a:t>Potenziamento dell'inclusione scolastica e del diritto allo studio degli alunni con bisogni educativi speciali attraverso percorsi individualizzati e personalizzati e attraverso il potenziamento delle metodologie laboratoriali e delle attività di laboratorio.</a:t>
            </a:r>
          </a:p>
          <a:p>
            <a:pPr marR="179070" algn="just">
              <a:lnSpc>
                <a:spcPts val="1440"/>
              </a:lnSpc>
              <a:spcAft>
                <a:spcPts val="800"/>
              </a:spcAft>
            </a:pPr>
            <a:r>
              <a:rPr lang="it-IT" sz="7200" dirty="0">
                <a:solidFill>
                  <a:srgbClr val="002060"/>
                </a:solidFill>
                <a:latin typeface="titilliumweb-r"/>
                <a:ea typeface="Times New Roman" panose="02020603050405020304" pitchFamily="18" charset="0"/>
                <a:cs typeface="Times New Roman" panose="02020603050405020304" pitchFamily="18" charset="0"/>
              </a:rPr>
              <a:t>V</a:t>
            </a:r>
            <a:r>
              <a:rPr lang="it-IT" sz="7200" dirty="0">
                <a:solidFill>
                  <a:srgbClr val="002060"/>
                </a:solidFill>
                <a:effectLst/>
                <a:latin typeface="titilliumweb-r"/>
                <a:ea typeface="Times New Roman" panose="02020603050405020304" pitchFamily="18" charset="0"/>
                <a:cs typeface="Times New Roman" panose="02020603050405020304" pitchFamily="18" charset="0"/>
              </a:rPr>
              <a:t>alorizzazione della scuola intesa come comunità attiva, aperta al territorio e in grado di sviluppare e aumentare l'interazione con le famiglie</a:t>
            </a:r>
          </a:p>
          <a:p>
            <a:pPr marR="179070" algn="just">
              <a:lnSpc>
                <a:spcPts val="1440"/>
              </a:lnSpc>
              <a:spcAft>
                <a:spcPts val="800"/>
              </a:spcAft>
            </a:pPr>
            <a:endParaRPr lang="it-IT" sz="7200" dirty="0">
              <a:solidFill>
                <a:srgbClr val="002060"/>
              </a:solidFill>
              <a:effectLst/>
              <a:latin typeface="titilliumweb-r"/>
              <a:ea typeface="Times New Roman" panose="02020603050405020304" pitchFamily="18" charset="0"/>
              <a:cs typeface="Times New Roman" panose="02020603050405020304" pitchFamily="18" charset="0"/>
            </a:endParaRPr>
          </a:p>
          <a:p>
            <a:pPr marR="179070" algn="just">
              <a:lnSpc>
                <a:spcPts val="1440"/>
              </a:lnSpc>
              <a:spcAft>
                <a:spcPts val="800"/>
              </a:spcAft>
            </a:pPr>
            <a:endParaRPr lang="it-IT" sz="5600" dirty="0">
              <a:solidFill>
                <a:schemeClr val="bg1"/>
              </a:solidFill>
              <a:effectLst/>
              <a:latin typeface="titilliumweb-r"/>
              <a:ea typeface="Times New Roman" panose="02020603050405020304" pitchFamily="18" charset="0"/>
              <a:cs typeface="Times New Roman" panose="02020603050405020304" pitchFamily="18" charset="0"/>
            </a:endParaRPr>
          </a:p>
          <a:p>
            <a:pPr marR="179070" algn="just">
              <a:lnSpc>
                <a:spcPts val="1440"/>
              </a:lnSpc>
              <a:spcAft>
                <a:spcPts val="800"/>
              </a:spcAft>
            </a:pPr>
            <a:endParaRPr lang="it-IT" sz="5600" dirty="0">
              <a:solidFill>
                <a:srgbClr val="000000"/>
              </a:solidFill>
              <a:effectLst/>
              <a:latin typeface="titilliumweb-r"/>
              <a:ea typeface="Times New Roman" panose="02020603050405020304" pitchFamily="18" charset="0"/>
              <a:cs typeface="Times New Roman" panose="02020603050405020304" pitchFamily="18" charset="0"/>
            </a:endParaRPr>
          </a:p>
          <a:p>
            <a:pPr marR="179070" algn="just">
              <a:lnSpc>
                <a:spcPts val="1440"/>
              </a:lnSpc>
              <a:spcAft>
                <a:spcPts val="800"/>
              </a:spcAft>
            </a:pPr>
            <a:endParaRPr lang="it-IT" sz="5600" dirty="0">
              <a:solidFill>
                <a:srgbClr val="000000"/>
              </a:solidFill>
              <a:latin typeface="titilliumweb-r"/>
              <a:ea typeface="Times New Roman" panose="02020603050405020304" pitchFamily="18" charset="0"/>
              <a:cs typeface="Times New Roman" panose="02020603050405020304" pitchFamily="18" charset="0"/>
            </a:endParaRPr>
          </a:p>
          <a:p>
            <a:pPr marR="179070" algn="just">
              <a:lnSpc>
                <a:spcPts val="1440"/>
              </a:lnSpc>
              <a:spcAft>
                <a:spcPts val="800"/>
              </a:spcAft>
            </a:pPr>
            <a:endParaRPr lang="it-IT" sz="5600" dirty="0">
              <a:solidFill>
                <a:srgbClr val="000000"/>
              </a:solidFill>
              <a:effectLst/>
              <a:latin typeface="titilliumweb-r"/>
              <a:ea typeface="Times New Roman" panose="02020603050405020304" pitchFamily="18" charset="0"/>
              <a:cs typeface="Times New Roman" panose="02020603050405020304" pitchFamily="18" charset="0"/>
            </a:endParaRPr>
          </a:p>
          <a:p>
            <a:pPr marR="179070" algn="just">
              <a:lnSpc>
                <a:spcPts val="1440"/>
              </a:lnSpc>
              <a:spcAft>
                <a:spcPts val="800"/>
              </a:spcAft>
            </a:pPr>
            <a:endParaRPr lang="it-IT" sz="5600" dirty="0">
              <a:solidFill>
                <a:srgbClr val="000000"/>
              </a:solidFill>
              <a:latin typeface="titilliumweb-r"/>
              <a:ea typeface="Times New Roman" panose="02020603050405020304" pitchFamily="18" charset="0"/>
              <a:cs typeface="Times New Roman" panose="02020603050405020304" pitchFamily="18" charset="0"/>
            </a:endParaRPr>
          </a:p>
          <a:p>
            <a:pPr marR="179070" algn="just">
              <a:lnSpc>
                <a:spcPts val="1440"/>
              </a:lnSpc>
              <a:spcAft>
                <a:spcPts val="800"/>
              </a:spcAft>
            </a:pPr>
            <a:endParaRPr lang="it-IT" sz="5600" dirty="0">
              <a:solidFill>
                <a:srgbClr val="000000"/>
              </a:solidFill>
              <a:effectLst/>
              <a:latin typeface="titilliumweb-r"/>
              <a:ea typeface="Times New Roman" panose="02020603050405020304" pitchFamily="18" charset="0"/>
              <a:cs typeface="Times New Roman" panose="02020603050405020304" pitchFamily="18" charset="0"/>
            </a:endParaRPr>
          </a:p>
          <a:p>
            <a:pPr marR="179070" algn="just">
              <a:lnSpc>
                <a:spcPts val="1440"/>
              </a:lnSpc>
              <a:spcAft>
                <a:spcPts val="800"/>
              </a:spcAft>
            </a:pP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marR="718185" algn="just">
              <a:lnSpc>
                <a:spcPts val="1440"/>
              </a:lnSpc>
              <a:spcAft>
                <a:spcPts val="800"/>
              </a:spcAft>
            </a:pPr>
            <a:r>
              <a:rPr lang="it-IT" sz="1800" dirty="0">
                <a:solidFill>
                  <a:srgbClr val="000000"/>
                </a:solidFill>
                <a:effectLst/>
                <a:latin typeface="titilliumweb-r"/>
                <a:ea typeface="Times New Roman" panose="02020603050405020304" pitchFamily="18" charset="0"/>
                <a:cs typeface="Times New Roman" panose="02020603050405020304" pitchFamily="18" charset="0"/>
              </a:rPr>
              <a:t> </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marR="179070" algn="just">
              <a:lnSpc>
                <a:spcPts val="1440"/>
              </a:lnSpc>
              <a:spcAft>
                <a:spcPts val="800"/>
              </a:spcAft>
            </a:pP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marR="179070" algn="just">
              <a:lnSpc>
                <a:spcPts val="1440"/>
              </a:lnSpc>
              <a:spcAft>
                <a:spcPts val="800"/>
              </a:spcAft>
            </a:pP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marR="718185" algn="just">
              <a:lnSpc>
                <a:spcPts val="1440"/>
              </a:lnSpc>
              <a:spcAft>
                <a:spcPts val="800"/>
              </a:spcAft>
            </a:pPr>
            <a:r>
              <a:rPr lang="it-IT" sz="1800" dirty="0">
                <a:solidFill>
                  <a:srgbClr val="000000"/>
                </a:solidFill>
                <a:effectLst/>
                <a:latin typeface="titilliumweb-r"/>
                <a:ea typeface="Times New Roman" panose="02020603050405020304" pitchFamily="18" charset="0"/>
                <a:cs typeface="Times New Roman" panose="02020603050405020304" pitchFamily="18" charset="0"/>
              </a:rPr>
              <a:t> </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it-IT" dirty="0"/>
          </a:p>
        </p:txBody>
      </p:sp>
    </p:spTree>
    <p:extLst>
      <p:ext uri="{BB962C8B-B14F-4D97-AF65-F5344CB8AC3E}">
        <p14:creationId xmlns:p14="http://schemas.microsoft.com/office/powerpoint/2010/main" val="38645459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xmlns="" id="{861C12D0-5783-43EB-80C7-D992F01C53AA}"/>
              </a:ext>
            </a:extLst>
          </p:cNvPr>
          <p:cNvSpPr>
            <a:spLocks noGrp="1"/>
          </p:cNvSpPr>
          <p:nvPr>
            <p:ph type="title"/>
          </p:nvPr>
        </p:nvSpPr>
        <p:spPr/>
        <p:txBody>
          <a:bodyPr/>
          <a:lstStyle/>
          <a:p>
            <a:pPr algn="ctr"/>
            <a:r>
              <a:rPr lang="it-IT"/>
              <a:t>La progettualità curricolare</a:t>
            </a:r>
            <a:endParaRPr lang="it-IT" dirty="0"/>
          </a:p>
        </p:txBody>
      </p:sp>
      <p:graphicFrame>
        <p:nvGraphicFramePr>
          <p:cNvPr id="6" name="Tabella 6">
            <a:extLst>
              <a:ext uri="{FF2B5EF4-FFF2-40B4-BE49-F238E27FC236}">
                <a16:creationId xmlns:a16="http://schemas.microsoft.com/office/drawing/2014/main" xmlns="" id="{CD5E1B9D-E7CF-49F7-8846-084F3967F246}"/>
              </a:ext>
            </a:extLst>
          </p:cNvPr>
          <p:cNvGraphicFramePr>
            <a:graphicFrameLocks noGrp="1"/>
          </p:cNvGraphicFramePr>
          <p:nvPr>
            <p:ph idx="1"/>
            <p:extLst>
              <p:ext uri="{D42A27DB-BD31-4B8C-83A1-F6EECF244321}">
                <p14:modId xmlns:p14="http://schemas.microsoft.com/office/powerpoint/2010/main" val="1432164199"/>
              </p:ext>
            </p:extLst>
          </p:nvPr>
        </p:nvGraphicFramePr>
        <p:xfrm>
          <a:off x="421240" y="1356190"/>
          <a:ext cx="11075542" cy="5289384"/>
        </p:xfrm>
        <a:graphic>
          <a:graphicData uri="http://schemas.openxmlformats.org/drawingml/2006/table">
            <a:tbl>
              <a:tblPr firstRow="1" bandRow="1">
                <a:tableStyleId>{BC89EF96-8CEA-46FF-86C4-4CE0E7609802}</a:tableStyleId>
              </a:tblPr>
              <a:tblGrid>
                <a:gridCol w="5126805">
                  <a:extLst>
                    <a:ext uri="{9D8B030D-6E8A-4147-A177-3AD203B41FA5}">
                      <a16:colId xmlns:a16="http://schemas.microsoft.com/office/drawing/2014/main" xmlns="" val="997726280"/>
                    </a:ext>
                  </a:extLst>
                </a:gridCol>
                <a:gridCol w="5948737">
                  <a:extLst>
                    <a:ext uri="{9D8B030D-6E8A-4147-A177-3AD203B41FA5}">
                      <a16:colId xmlns:a16="http://schemas.microsoft.com/office/drawing/2014/main" xmlns="" val="1581852340"/>
                    </a:ext>
                  </a:extLst>
                </a:gridCol>
              </a:tblGrid>
              <a:tr h="117904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800" b="0" kern="1200">
                          <a:solidFill>
                            <a:schemeClr val="tx1"/>
                          </a:solidFill>
                          <a:effectLst/>
                          <a:latin typeface="+mn-lt"/>
                          <a:ea typeface="+mn-ea"/>
                          <a:cs typeface="+mn-cs"/>
                        </a:rPr>
                        <a:t>AGENDA 2030 (3°ANNUALITÀ)</a:t>
                      </a:r>
                    </a:p>
                    <a:p>
                      <a:pPr marL="0" marR="0" lvl="0" indent="0" algn="l" defTabSz="914400" rtl="0" eaLnBrk="1" fontAlgn="auto" latinLnBrk="0" hangingPunct="1">
                        <a:lnSpc>
                          <a:spcPct val="100000"/>
                        </a:lnSpc>
                        <a:spcBef>
                          <a:spcPts val="0"/>
                        </a:spcBef>
                        <a:spcAft>
                          <a:spcPts val="0"/>
                        </a:spcAft>
                        <a:buClrTx/>
                        <a:buSzTx/>
                        <a:buFontTx/>
                        <a:buNone/>
                        <a:tabLst/>
                        <a:defRPr/>
                      </a:pPr>
                      <a:r>
                        <a:rPr lang="it-IT" sz="1800" b="0" kern="1200">
                          <a:solidFill>
                            <a:schemeClr val="tx1"/>
                          </a:solidFill>
                          <a:effectLst/>
                          <a:latin typeface="+mn-lt"/>
                          <a:ea typeface="+mn-ea"/>
                          <a:cs typeface="+mn-cs"/>
                        </a:rPr>
                        <a:t> "CAMPIONI NEL CUORE"...</a:t>
                      </a:r>
                    </a:p>
                    <a:p>
                      <a:endParaRPr lang="it-IT" dirty="0"/>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it-IT" sz="1800" b="0" kern="1200">
                          <a:solidFill>
                            <a:schemeClr val="tx1"/>
                          </a:solidFill>
                          <a:effectLst/>
                          <a:latin typeface="+mn-lt"/>
                          <a:ea typeface="+mn-ea"/>
                          <a:cs typeface="+mn-cs"/>
                        </a:rPr>
                        <a:t>Attraverso il rispetto, l’integrazione e la comprensione l’Onu sostiene il ruolo dello sport nel raggiungere gli Obiettivi di sviluppo sostenibile. </a:t>
                      </a:r>
                    </a:p>
                    <a:p>
                      <a:endParaRPr lang="it-IT" dirty="0"/>
                    </a:p>
                  </a:txBody>
                  <a:tcPr/>
                </a:tc>
                <a:extLst>
                  <a:ext uri="{0D108BD9-81ED-4DB2-BD59-A6C34878D82A}">
                    <a16:rowId xmlns:a16="http://schemas.microsoft.com/office/drawing/2014/main" xmlns="" val="375738003"/>
                  </a:ext>
                </a:extLst>
              </a:tr>
              <a:tr h="1179048">
                <a:tc>
                  <a:txBody>
                    <a:bodyPr/>
                    <a:lstStyle/>
                    <a:p>
                      <a:r>
                        <a:rPr lang="it-IT" sz="1600"/>
                        <a:t>CONTINUITA’</a:t>
                      </a:r>
                      <a:endParaRPr lang="it-IT" sz="1600" dirty="0"/>
                    </a:p>
                  </a:txBody>
                  <a:tcPr/>
                </a:tc>
                <a:tc>
                  <a:txBody>
                    <a:bodyPr/>
                    <a:lstStyle/>
                    <a:p>
                      <a:pPr algn="just"/>
                      <a:r>
                        <a:rPr lang="it-IT" sz="1800" kern="1200">
                          <a:solidFill>
                            <a:schemeClr val="tx1"/>
                          </a:solidFill>
                          <a:effectLst/>
                          <a:latin typeface="+mn-lt"/>
                          <a:ea typeface="+mn-ea"/>
                          <a:cs typeface="+mn-cs"/>
                        </a:rPr>
                        <a:t>Il lavoro della continuità è orientato all'elaborazione di un linguaggio comune che consenta di far percepire come unico il percorso che lega i tre ordini di scuola a docenti, famiglie, alunni. </a:t>
                      </a:r>
                      <a:endParaRPr lang="it-IT" dirty="0"/>
                    </a:p>
                  </a:txBody>
                  <a:tcPr/>
                </a:tc>
                <a:extLst>
                  <a:ext uri="{0D108BD9-81ED-4DB2-BD59-A6C34878D82A}">
                    <a16:rowId xmlns:a16="http://schemas.microsoft.com/office/drawing/2014/main" xmlns="" val="806176325"/>
                  </a:ext>
                </a:extLst>
              </a:tr>
              <a:tr h="1179048">
                <a:tc>
                  <a:txBody>
                    <a:bodyPr/>
                    <a:lstStyle/>
                    <a:p>
                      <a:r>
                        <a:rPr lang="it-IT" sz="1800" b="0" kern="1200">
                          <a:solidFill>
                            <a:schemeClr val="tx1"/>
                          </a:solidFill>
                          <a:effectLst/>
                          <a:latin typeface="+mn-lt"/>
                          <a:ea typeface="+mn-ea"/>
                          <a:cs typeface="+mn-cs"/>
                        </a:rPr>
                        <a:t>PICCOLI EROI A SCUOLA</a:t>
                      </a:r>
                      <a:endParaRPr lang="it-IT" b="0" dirty="0"/>
                    </a:p>
                  </a:txBody>
                  <a:tcPr/>
                </a:tc>
                <a:tc>
                  <a:txBody>
                    <a:bodyPr/>
                    <a:lstStyle/>
                    <a:p>
                      <a:pPr algn="just"/>
                      <a:r>
                        <a:rPr lang="it-IT" sz="1800" kern="1200">
                          <a:solidFill>
                            <a:schemeClr val="tx1"/>
                          </a:solidFill>
                          <a:effectLst/>
                          <a:latin typeface="+mn-lt"/>
                          <a:ea typeface="+mn-ea"/>
                          <a:cs typeface="+mn-cs"/>
                        </a:rPr>
                        <a:t>Rivolto ai bambini e alle bambine dai 3 ai 5 anni è finalizzato alla costruzione del sé anche in relazione con l'altro, attraverso il movimento e lo sviluppo di abilità percettivo-motorie, cognitive e linguistiche. </a:t>
                      </a:r>
                      <a:endParaRPr lang="it-IT" dirty="0"/>
                    </a:p>
                  </a:txBody>
                  <a:tcPr/>
                </a:tc>
                <a:extLst>
                  <a:ext uri="{0D108BD9-81ED-4DB2-BD59-A6C34878D82A}">
                    <a16:rowId xmlns:a16="http://schemas.microsoft.com/office/drawing/2014/main" xmlns="" val="779503057"/>
                  </a:ext>
                </a:extLst>
              </a:tr>
              <a:tr h="172322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800" b="0" kern="1200">
                          <a:solidFill>
                            <a:schemeClr val="tx1"/>
                          </a:solidFill>
                          <a:effectLst/>
                          <a:latin typeface="+mn-lt"/>
                          <a:ea typeface="+mn-ea"/>
                          <a:cs typeface="+mn-cs"/>
                        </a:rPr>
                        <a:t>BIMBINSEGNANTINCAMPO... COMPETENTI SI DIVENTA!</a:t>
                      </a:r>
                    </a:p>
                    <a:p>
                      <a:endParaRPr lang="it-IT" dirty="0"/>
                    </a:p>
                  </a:txBody>
                  <a:tcPr/>
                </a:tc>
                <a:tc>
                  <a:txBody>
                    <a:bodyPr/>
                    <a:lstStyle/>
                    <a:p>
                      <a:pPr algn="just"/>
                      <a:r>
                        <a:rPr lang="it-IT" sz="1800" kern="1200">
                          <a:solidFill>
                            <a:schemeClr val="tx1"/>
                          </a:solidFill>
                          <a:effectLst/>
                          <a:latin typeface="+mn-lt"/>
                          <a:ea typeface="+mn-ea"/>
                          <a:cs typeface="+mn-cs"/>
                        </a:rPr>
                        <a:t>L'attività, promossa dal MIUR, prevede che i bambini della scuola dell'infanzia conoscano il proprio corpo attraverso l'uso di piccoli attrezzi: palla, cerchio, nastro e  birillo. Questi attrezzi sono i protagonisti di un racconto sotto forma di fumetto che i bambini devono utilizzare.</a:t>
                      </a:r>
                      <a:endParaRPr lang="it-IT" dirty="0"/>
                    </a:p>
                  </a:txBody>
                  <a:tcPr/>
                </a:tc>
                <a:extLst>
                  <a:ext uri="{0D108BD9-81ED-4DB2-BD59-A6C34878D82A}">
                    <a16:rowId xmlns:a16="http://schemas.microsoft.com/office/drawing/2014/main" xmlns="" val="3246143857"/>
                  </a:ext>
                </a:extLst>
              </a:tr>
            </a:tbl>
          </a:graphicData>
        </a:graphic>
      </p:graphicFrame>
    </p:spTree>
    <p:extLst>
      <p:ext uri="{BB962C8B-B14F-4D97-AF65-F5344CB8AC3E}">
        <p14:creationId xmlns:p14="http://schemas.microsoft.com/office/powerpoint/2010/main" val="13080727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a 4">
            <a:extLst>
              <a:ext uri="{FF2B5EF4-FFF2-40B4-BE49-F238E27FC236}">
                <a16:creationId xmlns:a16="http://schemas.microsoft.com/office/drawing/2014/main" xmlns="" id="{65EC0299-F20A-404A-9CCE-0D17635813FD}"/>
              </a:ext>
            </a:extLst>
          </p:cNvPr>
          <p:cNvGraphicFramePr>
            <a:graphicFrameLocks noGrp="1"/>
          </p:cNvGraphicFramePr>
          <p:nvPr>
            <p:ph idx="1"/>
            <p:extLst>
              <p:ext uri="{D42A27DB-BD31-4B8C-83A1-F6EECF244321}">
                <p14:modId xmlns:p14="http://schemas.microsoft.com/office/powerpoint/2010/main" val="1490181108"/>
              </p:ext>
            </p:extLst>
          </p:nvPr>
        </p:nvGraphicFramePr>
        <p:xfrm>
          <a:off x="462337" y="297951"/>
          <a:ext cx="11414589" cy="5577840"/>
        </p:xfrm>
        <a:graphic>
          <a:graphicData uri="http://schemas.openxmlformats.org/drawingml/2006/table">
            <a:tbl>
              <a:tblPr firstRow="1" bandRow="1">
                <a:tableStyleId>{BC89EF96-8CEA-46FF-86C4-4CE0E7609802}</a:tableStyleId>
              </a:tblPr>
              <a:tblGrid>
                <a:gridCol w="4715838">
                  <a:extLst>
                    <a:ext uri="{9D8B030D-6E8A-4147-A177-3AD203B41FA5}">
                      <a16:colId xmlns:a16="http://schemas.microsoft.com/office/drawing/2014/main" xmlns="" val="2640920119"/>
                    </a:ext>
                  </a:extLst>
                </a:gridCol>
                <a:gridCol w="6698751">
                  <a:extLst>
                    <a:ext uri="{9D8B030D-6E8A-4147-A177-3AD203B41FA5}">
                      <a16:colId xmlns:a16="http://schemas.microsoft.com/office/drawing/2014/main" xmlns="" val="880312141"/>
                    </a:ext>
                  </a:extLst>
                </a:gridCol>
              </a:tblGrid>
              <a:tr h="127291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800" b="0" kern="1200" dirty="0">
                          <a:solidFill>
                            <a:schemeClr val="tx1"/>
                          </a:solidFill>
                          <a:effectLst/>
                          <a:latin typeface="+mn-lt"/>
                          <a:ea typeface="+mn-ea"/>
                          <a:cs typeface="+mn-cs"/>
                        </a:rPr>
                        <a:t>SCUOLA ATTIVA KIDS</a:t>
                      </a:r>
                    </a:p>
                    <a:p>
                      <a:endParaRPr lang="it-IT" dirty="0"/>
                    </a:p>
                  </a:txBody>
                  <a:tcPr/>
                </a:tc>
                <a:tc>
                  <a:txBody>
                    <a:bodyPr/>
                    <a:lstStyle/>
                    <a:p>
                      <a:pPr algn="just"/>
                      <a:r>
                        <a:rPr lang="it-IT" sz="1800" b="0" kern="1200" dirty="0">
                          <a:solidFill>
                            <a:schemeClr val="tx1"/>
                          </a:solidFill>
                          <a:effectLst/>
                          <a:latin typeface="+mn-lt"/>
                          <a:ea typeface="+mn-ea"/>
                          <a:cs typeface="+mn-cs"/>
                        </a:rPr>
                        <a:t>Progetto nazionale promosso dal Ministero dell'Istruzione e da Sport e Salute S.p.A. Coinvolge alunni e docenti della scuola primaria.</a:t>
                      </a:r>
                      <a:r>
                        <a:rPr lang="it-IT" sz="1800" b="1" kern="1200" dirty="0">
                          <a:solidFill>
                            <a:schemeClr val="tx1"/>
                          </a:solidFill>
                          <a:effectLst/>
                          <a:latin typeface="+mn-lt"/>
                          <a:ea typeface="+mn-ea"/>
                          <a:cs typeface="+mn-cs"/>
                        </a:rPr>
                        <a:t> </a:t>
                      </a:r>
                      <a:r>
                        <a:rPr lang="it-IT" sz="1800" b="0" kern="1200" dirty="0">
                          <a:solidFill>
                            <a:schemeClr val="tx1"/>
                          </a:solidFill>
                          <a:effectLst/>
                          <a:latin typeface="+mn-lt"/>
                          <a:ea typeface="+mn-ea"/>
                          <a:cs typeface="+mn-cs"/>
                        </a:rPr>
                        <a:t>. Per le classi quarte e quinte la presenza di un Tutor sportivo orienterà il docente di classe in compresenza e organizzerà l'ora settimanale di attività motorio-sportiva </a:t>
                      </a:r>
                      <a:endParaRPr lang="it-IT" b="0" dirty="0"/>
                    </a:p>
                  </a:txBody>
                  <a:tcPr/>
                </a:tc>
                <a:extLst>
                  <a:ext uri="{0D108BD9-81ED-4DB2-BD59-A6C34878D82A}">
                    <a16:rowId xmlns:a16="http://schemas.microsoft.com/office/drawing/2014/main" xmlns="" val="904359618"/>
                  </a:ext>
                </a:extLst>
              </a:tr>
              <a:tr h="151158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800" b="0" kern="1200" dirty="0">
                          <a:solidFill>
                            <a:schemeClr val="tx1"/>
                          </a:solidFill>
                          <a:effectLst/>
                          <a:latin typeface="+mn-lt"/>
                          <a:ea typeface="+mn-ea"/>
                          <a:cs typeface="+mn-cs"/>
                        </a:rPr>
                        <a:t>LA CORSA DI MIGUEL TORNA A SCUOLA</a:t>
                      </a:r>
                    </a:p>
                    <a:p>
                      <a:endParaRPr lang="it-IT" dirty="0"/>
                    </a:p>
                  </a:txBody>
                  <a:tcPr/>
                </a:tc>
                <a:tc>
                  <a:txBody>
                    <a:bodyPr/>
                    <a:lstStyle/>
                    <a:p>
                      <a:pPr algn="just"/>
                      <a:r>
                        <a:rPr lang="it-IT" sz="1800" kern="1200" dirty="0">
                          <a:solidFill>
                            <a:schemeClr val="tx1"/>
                          </a:solidFill>
                          <a:effectLst/>
                          <a:latin typeface="+mn-lt"/>
                          <a:ea typeface="+mn-ea"/>
                          <a:cs typeface="+mn-cs"/>
                        </a:rPr>
                        <a:t>Tutti gli studenti dell’Istituto parteciperanno alle gare interne previste, ma soltanto chi effettuerà i tempi di realizzazione migliori parteciperà alle gare di atletica. Lo sport è prima di tutto una forma di aggregazione sociale, un vero e proprio strumento per combattere ogni forma di violazione dei diritti dell’uomo. </a:t>
                      </a:r>
                      <a:endParaRPr lang="it-IT" dirty="0"/>
                    </a:p>
                  </a:txBody>
                  <a:tcPr/>
                </a:tc>
                <a:extLst>
                  <a:ext uri="{0D108BD9-81ED-4DB2-BD59-A6C34878D82A}">
                    <a16:rowId xmlns:a16="http://schemas.microsoft.com/office/drawing/2014/main" xmlns="" val="3758693578"/>
                  </a:ext>
                </a:extLst>
              </a:tr>
              <a:tr h="103424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800" b="0" kern="1200" dirty="0">
                          <a:solidFill>
                            <a:schemeClr val="tx1"/>
                          </a:solidFill>
                          <a:effectLst/>
                          <a:latin typeface="+mn-lt"/>
                          <a:ea typeface="+mn-ea"/>
                          <a:cs typeface="+mn-cs"/>
                        </a:rPr>
                        <a:t>CENTRO SPORTIVO SCOLASTICO</a:t>
                      </a:r>
                    </a:p>
                    <a:p>
                      <a:endParaRPr lang="it-IT"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800" kern="1200" dirty="0">
                          <a:solidFill>
                            <a:schemeClr val="tx1"/>
                          </a:solidFill>
                          <a:effectLst/>
                          <a:latin typeface="+mn-lt"/>
                          <a:ea typeface="+mn-ea"/>
                          <a:cs typeface="+mn-cs"/>
                        </a:rPr>
                        <a:t>Partecipazione ad attività competitive attraverso selezioni, incontri di preparazione e gare contro altri istituti e partecipazione ai campionati sportivi studenteschi</a:t>
                      </a:r>
                    </a:p>
                    <a:p>
                      <a:endParaRPr lang="it-IT" dirty="0"/>
                    </a:p>
                  </a:txBody>
                  <a:tcPr/>
                </a:tc>
                <a:extLst>
                  <a:ext uri="{0D108BD9-81ED-4DB2-BD59-A6C34878D82A}">
                    <a16:rowId xmlns:a16="http://schemas.microsoft.com/office/drawing/2014/main" xmlns="" val="2383999974"/>
                  </a:ext>
                </a:extLst>
              </a:tr>
              <a:tr h="7168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800" b="0" kern="1200" dirty="0">
                          <a:solidFill>
                            <a:schemeClr val="tx1"/>
                          </a:solidFill>
                          <a:effectLst/>
                          <a:latin typeface="+mn-lt"/>
                          <a:ea typeface="+mn-ea"/>
                          <a:cs typeface="+mn-cs"/>
                        </a:rPr>
                        <a:t>L'INGLESE, UN GIOCO DA    BAMBINI</a:t>
                      </a:r>
                    </a:p>
                    <a:p>
                      <a:endParaRPr lang="it-IT" dirty="0"/>
                    </a:p>
                  </a:txBody>
                  <a:tcPr/>
                </a:tc>
                <a:tc>
                  <a:txBody>
                    <a:bodyPr/>
                    <a:lstStyle/>
                    <a:p>
                      <a:pPr algn="just"/>
                      <a:r>
                        <a:rPr lang="it-IT" sz="1800" kern="1200" dirty="0">
                          <a:solidFill>
                            <a:schemeClr val="tx1"/>
                          </a:solidFill>
                          <a:effectLst/>
                          <a:latin typeface="+mn-lt"/>
                          <a:ea typeface="+mn-ea"/>
                          <a:cs typeface="+mn-cs"/>
                        </a:rPr>
                        <a:t>Il progetto è rivolto ai bambini di cinque anni della Scuola</a:t>
                      </a:r>
                    </a:p>
                    <a:p>
                      <a:pPr algn="just"/>
                      <a:r>
                        <a:rPr lang="it-IT" sz="1800" kern="1200" dirty="0">
                          <a:solidFill>
                            <a:schemeClr val="tx1"/>
                          </a:solidFill>
                          <a:effectLst/>
                          <a:latin typeface="+mn-lt"/>
                          <a:ea typeface="+mn-ea"/>
                          <a:cs typeface="+mn-cs"/>
                        </a:rPr>
                        <a:t>dell'Infanzia. La sua finalità è quella di far conoscere al bambino un codice linguistico diverso dal proprio e familiarizzare con altre culture. </a:t>
                      </a:r>
                      <a:endParaRPr lang="it-IT" dirty="0"/>
                    </a:p>
                  </a:txBody>
                  <a:tcPr/>
                </a:tc>
                <a:extLst>
                  <a:ext uri="{0D108BD9-81ED-4DB2-BD59-A6C34878D82A}">
                    <a16:rowId xmlns:a16="http://schemas.microsoft.com/office/drawing/2014/main" xmlns="" val="1937209479"/>
                  </a:ext>
                </a:extLst>
              </a:tr>
            </a:tbl>
          </a:graphicData>
        </a:graphic>
      </p:graphicFrame>
    </p:spTree>
    <p:extLst>
      <p:ext uri="{BB962C8B-B14F-4D97-AF65-F5344CB8AC3E}">
        <p14:creationId xmlns:p14="http://schemas.microsoft.com/office/powerpoint/2010/main" val="19928477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a 4">
            <a:extLst>
              <a:ext uri="{FF2B5EF4-FFF2-40B4-BE49-F238E27FC236}">
                <a16:creationId xmlns:a16="http://schemas.microsoft.com/office/drawing/2014/main" xmlns="" id="{A09F2EAA-5625-4D88-A839-367EDD5415E4}"/>
              </a:ext>
            </a:extLst>
          </p:cNvPr>
          <p:cNvGraphicFramePr>
            <a:graphicFrameLocks noGrp="1"/>
          </p:cNvGraphicFramePr>
          <p:nvPr>
            <p:ph idx="1"/>
            <p:extLst>
              <p:ext uri="{D42A27DB-BD31-4B8C-83A1-F6EECF244321}">
                <p14:modId xmlns:p14="http://schemas.microsoft.com/office/powerpoint/2010/main" val="2705102251"/>
              </p:ext>
            </p:extLst>
          </p:nvPr>
        </p:nvGraphicFramePr>
        <p:xfrm>
          <a:off x="287675" y="257881"/>
          <a:ext cx="11671443" cy="6490506"/>
        </p:xfrm>
        <a:graphic>
          <a:graphicData uri="http://schemas.openxmlformats.org/drawingml/2006/table">
            <a:tbl>
              <a:tblPr firstRow="1" bandRow="1">
                <a:tableStyleId>{8799B23B-EC83-4686-B30A-512413B5E67A}</a:tableStyleId>
              </a:tblPr>
              <a:tblGrid>
                <a:gridCol w="4855151">
                  <a:extLst>
                    <a:ext uri="{9D8B030D-6E8A-4147-A177-3AD203B41FA5}">
                      <a16:colId xmlns:a16="http://schemas.microsoft.com/office/drawing/2014/main" xmlns="" val="3333197851"/>
                    </a:ext>
                  </a:extLst>
                </a:gridCol>
                <a:gridCol w="6816292">
                  <a:extLst>
                    <a:ext uri="{9D8B030D-6E8A-4147-A177-3AD203B41FA5}">
                      <a16:colId xmlns:a16="http://schemas.microsoft.com/office/drawing/2014/main" xmlns="" val="2927970878"/>
                    </a:ext>
                  </a:extLst>
                </a:gridCol>
              </a:tblGrid>
              <a:tr h="168348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800" b="0" kern="1200" dirty="0">
                          <a:solidFill>
                            <a:schemeClr val="tx1"/>
                          </a:solidFill>
                          <a:effectLst/>
                          <a:latin typeface="+mn-lt"/>
                          <a:ea typeface="+mn-ea"/>
                          <a:cs typeface="+mn-cs"/>
                        </a:rPr>
                        <a:t>L'ORTO E I REGALI DELLA NATURA</a:t>
                      </a:r>
                    </a:p>
                    <a:p>
                      <a:endParaRPr lang="it-IT" dirty="0"/>
                    </a:p>
                  </a:txBody>
                  <a:tcPr/>
                </a:tc>
                <a:tc>
                  <a:txBody>
                    <a:bodyPr/>
                    <a:lstStyle/>
                    <a:p>
                      <a:pPr algn="just"/>
                      <a:r>
                        <a:rPr lang="it-IT" sz="1800" b="0" kern="1200" dirty="0">
                          <a:solidFill>
                            <a:schemeClr val="tx1"/>
                          </a:solidFill>
                          <a:effectLst/>
                          <a:latin typeface="+mn-lt"/>
                          <a:ea typeface="+mn-ea"/>
                          <a:cs typeface="+mn-cs"/>
                        </a:rPr>
                        <a:t>Destinato ai bambini della scuola dell'infanzia che potranno coltivare un piccolo orto che verrà lavorato, seminato e curato in tutte le sue fasi di crescita fino alla raccolta. Potranno così riconoscere le piante dell’orto e accorgersi della vita di insetti e piccoli animali che lo abitano. Fare un orto è entrare a far parte dell’eterno ciclo delle stagioni; è  apprendimento attivo. </a:t>
                      </a:r>
                      <a:endParaRPr lang="it-IT" b="0" dirty="0"/>
                    </a:p>
                  </a:txBody>
                  <a:tcPr/>
                </a:tc>
                <a:extLst>
                  <a:ext uri="{0D108BD9-81ED-4DB2-BD59-A6C34878D82A}">
                    <a16:rowId xmlns:a16="http://schemas.microsoft.com/office/drawing/2014/main" xmlns="" val="1912537235"/>
                  </a:ext>
                </a:extLst>
              </a:tr>
              <a:tr h="11518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800" b="0" kern="1200" dirty="0">
                          <a:solidFill>
                            <a:schemeClr val="tx1"/>
                          </a:solidFill>
                          <a:effectLst/>
                          <a:latin typeface="+mn-lt"/>
                          <a:ea typeface="+mn-ea"/>
                          <a:cs typeface="+mn-cs"/>
                        </a:rPr>
                        <a:t>L'ARTE DI COLTIVARE DURANTE LA PANDEMIA</a:t>
                      </a:r>
                    </a:p>
                    <a:p>
                      <a:endParaRPr lang="it-IT" dirty="0"/>
                    </a:p>
                  </a:txBody>
                  <a:tcPr/>
                </a:tc>
                <a:tc>
                  <a:txBody>
                    <a:bodyPr/>
                    <a:lstStyle/>
                    <a:p>
                      <a:r>
                        <a:rPr lang="it-IT" sz="1800" kern="1200" dirty="0">
                          <a:solidFill>
                            <a:schemeClr val="tx1"/>
                          </a:solidFill>
                          <a:effectLst/>
                          <a:latin typeface="+mn-lt"/>
                          <a:ea typeface="+mn-ea"/>
                          <a:cs typeface="+mn-cs"/>
                        </a:rPr>
                        <a:t>Gli alunni della scuola secondaria di primo grado divisi in gruppi svolgeranno una serie di attività in una parte dell’area verde del giardino scolastico: semina, piantagione, cura delle piante, migliorie all'area pavimentata del giardino scolastico </a:t>
                      </a:r>
                      <a:endParaRPr lang="it-IT" dirty="0"/>
                    </a:p>
                  </a:txBody>
                  <a:tcPr/>
                </a:tc>
                <a:extLst>
                  <a:ext uri="{0D108BD9-81ED-4DB2-BD59-A6C34878D82A}">
                    <a16:rowId xmlns:a16="http://schemas.microsoft.com/office/drawing/2014/main" xmlns="" val="1502707141"/>
                  </a:ext>
                </a:extLst>
              </a:tr>
              <a:tr h="2215115">
                <a:tc>
                  <a:txBody>
                    <a:bodyPr/>
                    <a:lstStyle/>
                    <a:p>
                      <a:r>
                        <a:rPr lang="it-IT" sz="1800" b="0" kern="1200" dirty="0">
                          <a:solidFill>
                            <a:schemeClr val="tx1"/>
                          </a:solidFill>
                          <a:effectLst/>
                          <a:latin typeface="+mn-lt"/>
                          <a:ea typeface="+mn-ea"/>
                          <a:cs typeface="+mn-cs"/>
                        </a:rPr>
                        <a:t>L'ISOLA DELLE FIABE </a:t>
                      </a:r>
                      <a:r>
                        <a:rPr lang="it-IT" sz="1800" b="1" kern="1200" dirty="0">
                          <a:solidFill>
                            <a:schemeClr val="tx1"/>
                          </a:solidFill>
                          <a:effectLst/>
                          <a:latin typeface="+mn-lt"/>
                          <a:ea typeface="+mn-ea"/>
                          <a:cs typeface="+mn-cs"/>
                        </a:rPr>
                        <a:t> </a:t>
                      </a:r>
                      <a:endParaRPr lang="it-IT" dirty="0"/>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it-IT" sz="1800" kern="1200" dirty="0">
                          <a:solidFill>
                            <a:schemeClr val="tx1"/>
                          </a:solidFill>
                          <a:effectLst/>
                          <a:latin typeface="+mn-lt"/>
                          <a:ea typeface="+mn-ea"/>
                          <a:cs typeface="+mn-cs"/>
                        </a:rPr>
                        <a:t>Attraverso la lettura di storie e racconti, in un ambiente ricco di confort, appositamente creato per favorire la concentrazione e la capacità di ascolto, completamente diverso dal setting tipicamente scolastico, gli alunni della scuola primaria potranno conseguire un buon livello di controllo delle emozioni e di autonomia nella gestione dei propri comportamenti. </a:t>
                      </a:r>
                    </a:p>
                    <a:p>
                      <a:endParaRPr lang="it-IT" dirty="0"/>
                    </a:p>
                  </a:txBody>
                  <a:tcPr/>
                </a:tc>
                <a:extLst>
                  <a:ext uri="{0D108BD9-81ED-4DB2-BD59-A6C34878D82A}">
                    <a16:rowId xmlns:a16="http://schemas.microsoft.com/office/drawing/2014/main" xmlns="" val="2024925617"/>
                  </a:ext>
                </a:extLst>
              </a:tr>
              <a:tr h="134931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800" b="0" kern="1200" dirty="0">
                          <a:solidFill>
                            <a:schemeClr val="tx1"/>
                          </a:solidFill>
                          <a:effectLst/>
                          <a:latin typeface="+mn-lt"/>
                          <a:ea typeface="+mn-ea"/>
                          <a:cs typeface="+mn-cs"/>
                        </a:rPr>
                        <a:t>ARTE E MANUALITA'</a:t>
                      </a:r>
                    </a:p>
                    <a:p>
                      <a:endParaRPr lang="it-IT" dirty="0"/>
                    </a:p>
                  </a:txBody>
                  <a:tcPr/>
                </a:tc>
                <a:tc>
                  <a:txBody>
                    <a:bodyPr/>
                    <a:lstStyle/>
                    <a:p>
                      <a:r>
                        <a:rPr lang="it-IT" sz="1800" kern="1200" dirty="0">
                          <a:solidFill>
                            <a:schemeClr val="tx1"/>
                          </a:solidFill>
                          <a:effectLst/>
                          <a:latin typeface="+mn-lt"/>
                          <a:ea typeface="+mn-ea"/>
                          <a:cs typeface="+mn-cs"/>
                        </a:rPr>
                        <a:t>Finalizzato allo sviluppo delle capacità espressive oltre che all’integrazione e all’inclusività degli alunni con BES e DSA, coinvolgendoli in un’attività di laboratorio dove possono vivere l’arte sviluppando la creatività</a:t>
                      </a:r>
                      <a:endParaRPr lang="it-IT" dirty="0"/>
                    </a:p>
                  </a:txBody>
                  <a:tcPr/>
                </a:tc>
                <a:extLst>
                  <a:ext uri="{0D108BD9-81ED-4DB2-BD59-A6C34878D82A}">
                    <a16:rowId xmlns:a16="http://schemas.microsoft.com/office/drawing/2014/main" xmlns="" val="2199141597"/>
                  </a:ext>
                </a:extLst>
              </a:tr>
            </a:tbl>
          </a:graphicData>
        </a:graphic>
      </p:graphicFrame>
    </p:spTree>
    <p:extLst>
      <p:ext uri="{BB962C8B-B14F-4D97-AF65-F5344CB8AC3E}">
        <p14:creationId xmlns:p14="http://schemas.microsoft.com/office/powerpoint/2010/main" val="33240651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a 4">
            <a:extLst>
              <a:ext uri="{FF2B5EF4-FFF2-40B4-BE49-F238E27FC236}">
                <a16:creationId xmlns:a16="http://schemas.microsoft.com/office/drawing/2014/main" xmlns="" id="{E89F6505-2370-4131-889E-F29DA54FB33E}"/>
              </a:ext>
            </a:extLst>
          </p:cNvPr>
          <p:cNvGraphicFramePr>
            <a:graphicFrameLocks noGrp="1"/>
          </p:cNvGraphicFramePr>
          <p:nvPr>
            <p:ph idx="1"/>
            <p:extLst>
              <p:ext uri="{D42A27DB-BD31-4B8C-83A1-F6EECF244321}">
                <p14:modId xmlns:p14="http://schemas.microsoft.com/office/powerpoint/2010/main" val="3345333685"/>
              </p:ext>
            </p:extLst>
          </p:nvPr>
        </p:nvGraphicFramePr>
        <p:xfrm>
          <a:off x="457199" y="441788"/>
          <a:ext cx="11512194" cy="6528112"/>
        </p:xfrm>
        <a:graphic>
          <a:graphicData uri="http://schemas.openxmlformats.org/drawingml/2006/table">
            <a:tbl>
              <a:tblPr firstRow="1" bandRow="1">
                <a:tableStyleId>{8799B23B-EC83-4686-B30A-512413B5E67A}</a:tableStyleId>
              </a:tblPr>
              <a:tblGrid>
                <a:gridCol w="4669605">
                  <a:extLst>
                    <a:ext uri="{9D8B030D-6E8A-4147-A177-3AD203B41FA5}">
                      <a16:colId xmlns:a16="http://schemas.microsoft.com/office/drawing/2014/main" xmlns="" val="821451785"/>
                    </a:ext>
                  </a:extLst>
                </a:gridCol>
                <a:gridCol w="6842589">
                  <a:extLst>
                    <a:ext uri="{9D8B030D-6E8A-4147-A177-3AD203B41FA5}">
                      <a16:colId xmlns:a16="http://schemas.microsoft.com/office/drawing/2014/main" xmlns="" val="2447767801"/>
                    </a:ext>
                  </a:extLst>
                </a:gridCol>
              </a:tblGrid>
              <a:tr h="131603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800" b="0" kern="1200" dirty="0">
                          <a:solidFill>
                            <a:schemeClr val="tx1"/>
                          </a:solidFill>
                          <a:effectLst/>
                          <a:latin typeface="+mn-lt"/>
                          <a:ea typeface="+mn-ea"/>
                          <a:cs typeface="+mn-cs"/>
                        </a:rPr>
                        <a:t>LA LINGUA CI FA UGUALI</a:t>
                      </a:r>
                    </a:p>
                    <a:p>
                      <a:endParaRPr lang="it-IT" dirty="0"/>
                    </a:p>
                  </a:txBody>
                  <a:tcPr/>
                </a:tc>
                <a:tc>
                  <a:txBody>
                    <a:bodyPr/>
                    <a:lstStyle/>
                    <a:p>
                      <a:pPr algn="just"/>
                      <a:r>
                        <a:rPr lang="it-IT" b="0" dirty="0"/>
                        <a:t>ALFABETIZZAZIONE</a:t>
                      </a:r>
                    </a:p>
                    <a:p>
                      <a:pPr algn="just"/>
                      <a:r>
                        <a:rPr lang="it-IT" b="0" dirty="0"/>
                        <a:t>Facilitare l’apprendimento della seconda lingua per gli alunni stranieri, al fine di consentire loro una comunicazione efficace in situazioni e contesti quotidiani diversi</a:t>
                      </a:r>
                    </a:p>
                  </a:txBody>
                  <a:tcPr/>
                </a:tc>
                <a:extLst>
                  <a:ext uri="{0D108BD9-81ED-4DB2-BD59-A6C34878D82A}">
                    <a16:rowId xmlns:a16="http://schemas.microsoft.com/office/drawing/2014/main" xmlns="" val="574230182"/>
                  </a:ext>
                </a:extLst>
              </a:tr>
              <a:tr h="180121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800" b="0" kern="1200" dirty="0">
                          <a:solidFill>
                            <a:schemeClr val="tx1"/>
                          </a:solidFill>
                          <a:effectLst/>
                          <a:latin typeface="+mn-lt"/>
                          <a:ea typeface="+mn-ea"/>
                          <a:cs typeface="+mn-cs"/>
                        </a:rPr>
                        <a:t>AMREF COMUNICARE L'AFRICA</a:t>
                      </a:r>
                    </a:p>
                    <a:p>
                      <a:endParaRPr lang="it-IT" dirty="0"/>
                    </a:p>
                  </a:txBody>
                  <a:tcPr/>
                </a:tc>
                <a:tc>
                  <a:txBody>
                    <a:bodyPr/>
                    <a:lstStyle/>
                    <a:p>
                      <a:pPr algn="just"/>
                      <a:r>
                        <a:rPr lang="it-IT" sz="1800" kern="1200" dirty="0">
                          <a:solidFill>
                            <a:schemeClr val="tx1"/>
                          </a:solidFill>
                          <a:effectLst/>
                          <a:latin typeface="+mn-lt"/>
                          <a:ea typeface="+mn-ea"/>
                          <a:cs typeface="+mn-cs"/>
                        </a:rPr>
                        <a:t>Rappresentare un valido strumento per lo sviluppo di un  percorso multidisciplinare per l’Esame di Stato.</a:t>
                      </a:r>
                    </a:p>
                    <a:p>
                      <a:pPr algn="just"/>
                      <a:r>
                        <a:rPr lang="it-IT" sz="1800" kern="1200" dirty="0">
                          <a:solidFill>
                            <a:schemeClr val="tx1"/>
                          </a:solidFill>
                          <a:effectLst/>
                          <a:latin typeface="+mn-lt"/>
                          <a:ea typeface="+mn-ea"/>
                          <a:cs typeface="+mn-cs"/>
                        </a:rPr>
                        <a:t>Prevede la realizzazione di una serie di proposte didattiche </a:t>
                      </a:r>
                    </a:p>
                    <a:p>
                      <a:pPr algn="just"/>
                      <a:r>
                        <a:rPr lang="it-IT" sz="1800" kern="1200" dirty="0">
                          <a:solidFill>
                            <a:schemeClr val="tx1"/>
                          </a:solidFill>
                          <a:effectLst/>
                          <a:latin typeface="+mn-lt"/>
                          <a:ea typeface="+mn-ea"/>
                          <a:cs typeface="+mn-cs"/>
                        </a:rPr>
                        <a:t>all’interno di un’unità di apprendimento per evidenziare le  risorse e le potenzialità dell’Africa e promuovere una cultura di cooperazione e scambio.</a:t>
                      </a:r>
                    </a:p>
                    <a:p>
                      <a:endParaRPr lang="it-IT" dirty="0"/>
                    </a:p>
                  </a:txBody>
                  <a:tcPr/>
                </a:tc>
                <a:extLst>
                  <a:ext uri="{0D108BD9-81ED-4DB2-BD59-A6C34878D82A}">
                    <a16:rowId xmlns:a16="http://schemas.microsoft.com/office/drawing/2014/main" xmlns="" val="3066562498"/>
                  </a:ext>
                </a:extLst>
              </a:tr>
              <a:tr h="130997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800" b="0" kern="1200" dirty="0">
                          <a:solidFill>
                            <a:schemeClr val="tx1"/>
                          </a:solidFill>
                          <a:effectLst/>
                          <a:latin typeface="+mn-lt"/>
                          <a:ea typeface="+mn-ea"/>
                          <a:cs typeface="+mn-cs"/>
                        </a:rPr>
                        <a:t>LE MIGRAZIONI UMANE</a:t>
                      </a:r>
                    </a:p>
                    <a:p>
                      <a:endParaRPr lang="it-IT" dirty="0"/>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it-IT" sz="1800" kern="1200" dirty="0">
                          <a:solidFill>
                            <a:schemeClr val="tx1"/>
                          </a:solidFill>
                          <a:effectLst/>
                          <a:latin typeface="+mn-lt"/>
                          <a:ea typeface="+mn-ea"/>
                          <a:cs typeface="+mn-cs"/>
                        </a:rPr>
                        <a:t>Offrire agli alunni un approfondimento sulle migrazioni umane, con un particolare riferimento allo status sociale del rifugiato politico, favorendo l’inclusione dello straniero al di là della  nazionalità e della fede religiosa.</a:t>
                      </a:r>
                    </a:p>
                    <a:p>
                      <a:endParaRPr lang="it-IT" dirty="0"/>
                    </a:p>
                  </a:txBody>
                  <a:tcPr/>
                </a:tc>
                <a:extLst>
                  <a:ext uri="{0D108BD9-81ED-4DB2-BD59-A6C34878D82A}">
                    <a16:rowId xmlns:a16="http://schemas.microsoft.com/office/drawing/2014/main" xmlns="" val="2507550963"/>
                  </a:ext>
                </a:extLst>
              </a:tr>
              <a:tr h="131603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800" b="0" kern="1200" dirty="0">
                          <a:solidFill>
                            <a:schemeClr val="tx1"/>
                          </a:solidFill>
                          <a:effectLst/>
                          <a:latin typeface="+mn-lt"/>
                          <a:ea typeface="+mn-ea"/>
                          <a:cs typeface="+mn-cs"/>
                        </a:rPr>
                        <a:t>PROGRAMMA IL FUTURO</a:t>
                      </a:r>
                    </a:p>
                    <a:p>
                      <a:endParaRPr lang="it-IT" dirty="0"/>
                    </a:p>
                  </a:txBody>
                  <a:tcPr/>
                </a:tc>
                <a:tc>
                  <a:txBody>
                    <a:bodyPr/>
                    <a:lstStyle/>
                    <a:p>
                      <a:pPr algn="just"/>
                      <a:r>
                        <a:rPr lang="it-IT" sz="1800" kern="1200" dirty="0">
                          <a:solidFill>
                            <a:schemeClr val="tx1"/>
                          </a:solidFill>
                          <a:effectLst/>
                          <a:latin typeface="+mn-lt"/>
                          <a:ea typeface="+mn-ea"/>
                          <a:cs typeface="+mn-cs"/>
                        </a:rPr>
                        <a:t>Gli alunni svolgono attività al computer per costruire percorsi </a:t>
                      </a:r>
                    </a:p>
                    <a:p>
                      <a:pPr algn="just"/>
                      <a:r>
                        <a:rPr lang="it-IT" sz="1800" kern="1200" dirty="0">
                          <a:solidFill>
                            <a:schemeClr val="tx1"/>
                          </a:solidFill>
                          <a:effectLst/>
                          <a:latin typeface="+mn-lt"/>
                          <a:ea typeface="+mn-ea"/>
                          <a:cs typeface="+mn-cs"/>
                        </a:rPr>
                        <a:t>con sequenze di passi in modo digitale. Nell’ambito dello sviluppo delle competenze digitali, gli alunni, attraverso il gioco, imparano ad usare le tecnologie.</a:t>
                      </a:r>
                    </a:p>
                    <a:p>
                      <a:pPr algn="just"/>
                      <a:r>
                        <a:rPr lang="it-IT" sz="1800" kern="1200" dirty="0">
                          <a:solidFill>
                            <a:schemeClr val="tx1"/>
                          </a:solidFill>
                          <a:effectLst/>
                          <a:latin typeface="+mn-lt"/>
                          <a:ea typeface="+mn-ea"/>
                          <a:cs typeface="+mn-cs"/>
                        </a:rPr>
                        <a:t> </a:t>
                      </a:r>
                    </a:p>
                    <a:p>
                      <a:endParaRPr lang="it-IT" dirty="0"/>
                    </a:p>
                  </a:txBody>
                  <a:tcPr/>
                </a:tc>
                <a:extLst>
                  <a:ext uri="{0D108BD9-81ED-4DB2-BD59-A6C34878D82A}">
                    <a16:rowId xmlns:a16="http://schemas.microsoft.com/office/drawing/2014/main" xmlns="" val="806534378"/>
                  </a:ext>
                </a:extLst>
              </a:tr>
            </a:tbl>
          </a:graphicData>
        </a:graphic>
      </p:graphicFrame>
    </p:spTree>
    <p:extLst>
      <p:ext uri="{BB962C8B-B14F-4D97-AF65-F5344CB8AC3E}">
        <p14:creationId xmlns:p14="http://schemas.microsoft.com/office/powerpoint/2010/main" val="39659680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a 4">
            <a:extLst>
              <a:ext uri="{FF2B5EF4-FFF2-40B4-BE49-F238E27FC236}">
                <a16:creationId xmlns:a16="http://schemas.microsoft.com/office/drawing/2014/main" xmlns="" id="{DEEF77CA-BC8B-4089-AE5C-318A7E455512}"/>
              </a:ext>
            </a:extLst>
          </p:cNvPr>
          <p:cNvGraphicFramePr>
            <a:graphicFrameLocks noGrp="1"/>
          </p:cNvGraphicFramePr>
          <p:nvPr>
            <p:ph idx="1"/>
            <p:extLst>
              <p:ext uri="{D42A27DB-BD31-4B8C-83A1-F6EECF244321}">
                <p14:modId xmlns:p14="http://schemas.microsoft.com/office/powerpoint/2010/main" val="2036211464"/>
              </p:ext>
            </p:extLst>
          </p:nvPr>
        </p:nvGraphicFramePr>
        <p:xfrm>
          <a:off x="457199" y="359596"/>
          <a:ext cx="11378629" cy="6625325"/>
        </p:xfrm>
        <a:graphic>
          <a:graphicData uri="http://schemas.openxmlformats.org/drawingml/2006/table">
            <a:tbl>
              <a:tblPr firstRow="1" bandRow="1">
                <a:tableStyleId>{8799B23B-EC83-4686-B30A-512413B5E67A}</a:tableStyleId>
              </a:tblPr>
              <a:tblGrid>
                <a:gridCol w="4235338">
                  <a:extLst>
                    <a:ext uri="{9D8B030D-6E8A-4147-A177-3AD203B41FA5}">
                      <a16:colId xmlns:a16="http://schemas.microsoft.com/office/drawing/2014/main" xmlns="" val="925467887"/>
                    </a:ext>
                  </a:extLst>
                </a:gridCol>
                <a:gridCol w="7143291">
                  <a:extLst>
                    <a:ext uri="{9D8B030D-6E8A-4147-A177-3AD203B41FA5}">
                      <a16:colId xmlns:a16="http://schemas.microsoft.com/office/drawing/2014/main" xmlns="" val="437430060"/>
                    </a:ext>
                  </a:extLst>
                </a:gridCol>
              </a:tblGrid>
              <a:tr h="113892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800" b="0" kern="1200" dirty="0">
                          <a:solidFill>
                            <a:schemeClr val="tx1"/>
                          </a:solidFill>
                          <a:effectLst/>
                          <a:latin typeface="+mn-lt"/>
                          <a:ea typeface="+mn-ea"/>
                          <a:cs typeface="+mn-cs"/>
                        </a:rPr>
                        <a:t>CODING 2021</a:t>
                      </a:r>
                    </a:p>
                    <a:p>
                      <a:endParaRPr lang="it-IT" dirty="0"/>
                    </a:p>
                  </a:txBody>
                  <a:tcPr/>
                </a:tc>
                <a:tc>
                  <a:txBody>
                    <a:bodyPr/>
                    <a:lstStyle/>
                    <a:p>
                      <a:pPr algn="just"/>
                      <a:r>
                        <a:rPr lang="it-IT" sz="1800" b="0" kern="1200" dirty="0">
                          <a:solidFill>
                            <a:schemeClr val="tx1"/>
                          </a:solidFill>
                          <a:effectLst/>
                          <a:latin typeface="+mn-lt"/>
                          <a:ea typeface="+mn-ea"/>
                          <a:cs typeface="+mn-cs"/>
                        </a:rPr>
                        <a:t>Sviluppare le competenze digitali degli studenti, le loro competenze logiche e la capacità di risolvere problemi in modo creativo ed efficiente attraverso il pensiero computazionale.</a:t>
                      </a:r>
                    </a:p>
                  </a:txBody>
                  <a:tcPr/>
                </a:tc>
                <a:extLst>
                  <a:ext uri="{0D108BD9-81ED-4DB2-BD59-A6C34878D82A}">
                    <a16:rowId xmlns:a16="http://schemas.microsoft.com/office/drawing/2014/main" xmlns="" val="2260432016"/>
                  </a:ext>
                </a:extLst>
              </a:tr>
              <a:tr h="1327396">
                <a:tc>
                  <a:txBody>
                    <a:bodyPr/>
                    <a:lstStyle/>
                    <a:p>
                      <a:r>
                        <a:rPr lang="it-IT" dirty="0"/>
                        <a:t>RECUPERO</a:t>
                      </a:r>
                    </a:p>
                  </a:txBody>
                  <a:tcPr/>
                </a:tc>
                <a:tc>
                  <a:txBody>
                    <a:bodyPr/>
                    <a:lstStyle/>
                    <a:p>
                      <a:pPr algn="just"/>
                      <a:r>
                        <a:rPr lang="it-IT" sz="1800" kern="1200" dirty="0">
                          <a:solidFill>
                            <a:schemeClr val="tx1"/>
                          </a:solidFill>
                          <a:effectLst/>
                          <a:latin typeface="+mn-lt"/>
                          <a:ea typeface="+mn-ea"/>
                          <a:cs typeface="+mn-cs"/>
                        </a:rPr>
                        <a:t> Mettere in atto il progetto ha lo scopo di consentire ai docenti di intervenire tempestivamente, con  gli alunni che sono in situazione di disagio e di difficoltà di apprendimento e che  manifestano lacune di vario genere, evitando situazioni di disagio progressivo, di frustrazione e di senso di inadeguatezza personale.</a:t>
                      </a:r>
                    </a:p>
                  </a:txBody>
                  <a:tcPr/>
                </a:tc>
                <a:extLst>
                  <a:ext uri="{0D108BD9-81ED-4DB2-BD59-A6C34878D82A}">
                    <a16:rowId xmlns:a16="http://schemas.microsoft.com/office/drawing/2014/main" xmlns="" val="2005765068"/>
                  </a:ext>
                </a:extLst>
              </a:tr>
              <a:tr h="174854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800" b="0" kern="1200" dirty="0">
                          <a:solidFill>
                            <a:schemeClr val="tx1"/>
                          </a:solidFill>
                          <a:effectLst/>
                          <a:latin typeface="+mn-lt"/>
                          <a:ea typeface="+mn-ea"/>
                          <a:cs typeface="+mn-cs"/>
                        </a:rPr>
                        <a:t>SPORTELLO D'ASCOLTO: SOSTEGNO SOCIO-AFFETTIVO</a:t>
                      </a:r>
                    </a:p>
                    <a:p>
                      <a:endParaRPr lang="it-IT" dirty="0"/>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it-IT" sz="1800" kern="1200" dirty="0">
                          <a:solidFill>
                            <a:schemeClr val="tx1"/>
                          </a:solidFill>
                          <a:effectLst/>
                          <a:latin typeface="+mn-lt"/>
                          <a:ea typeface="+mn-ea"/>
                          <a:cs typeface="+mn-cs"/>
                        </a:rPr>
                        <a:t>Percorsi individuali di accompagnamento e orientamento-(circa 80 ore) per bambini e bambine, per ragazzi e ragazze in condizioni di vulnerabilità, a causa di particolari condizioni psicoaffettive o in situazioni socio-economico-culturali che ne ostacolano l'apprendimento e la crescita personale e relazionale. Gli incontri, nella forma di confronto, si rivolgono anche ai genitori per sostenerli nell’affrontare temi inerenti il ruolo genitoriale o di carattere psicoeducativo. </a:t>
                      </a:r>
                    </a:p>
                    <a:p>
                      <a:endParaRPr lang="it-IT" dirty="0"/>
                    </a:p>
                  </a:txBody>
                  <a:tcPr/>
                </a:tc>
                <a:extLst>
                  <a:ext uri="{0D108BD9-81ED-4DB2-BD59-A6C34878D82A}">
                    <a16:rowId xmlns:a16="http://schemas.microsoft.com/office/drawing/2014/main" xmlns="" val="10836982"/>
                  </a:ext>
                </a:extLst>
              </a:tr>
              <a:tr h="113892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800" b="0" kern="1200" dirty="0">
                          <a:solidFill>
                            <a:schemeClr val="tx1"/>
                          </a:solidFill>
                          <a:effectLst/>
                          <a:latin typeface="+mn-lt"/>
                          <a:ea typeface="+mn-ea"/>
                          <a:cs typeface="+mn-cs"/>
                        </a:rPr>
                        <a:t>#IOLEGGOPERCHE'</a:t>
                      </a:r>
                    </a:p>
                    <a:p>
                      <a:endParaRPr lang="it-IT" dirty="0"/>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it-IT" sz="1800" kern="1200" dirty="0">
                          <a:solidFill>
                            <a:schemeClr val="tx1"/>
                          </a:solidFill>
                          <a:effectLst/>
                          <a:latin typeface="+mn-lt"/>
                          <a:ea typeface="+mn-ea"/>
                          <a:cs typeface="+mn-cs"/>
                        </a:rPr>
                        <a:t>E' la più grande iniziativa nazionale di promozione della lettura organizzata dalla Associazione Editori in collaborazione col Ministero dell'Istruzione. La nostra scuola collabora con la libreria Mondadori di via Tuscolana e Aretusa in Viale della Primavera.</a:t>
                      </a:r>
                    </a:p>
                    <a:p>
                      <a:endParaRPr lang="it-IT" dirty="0"/>
                    </a:p>
                  </a:txBody>
                  <a:tcPr/>
                </a:tc>
                <a:extLst>
                  <a:ext uri="{0D108BD9-81ED-4DB2-BD59-A6C34878D82A}">
                    <a16:rowId xmlns:a16="http://schemas.microsoft.com/office/drawing/2014/main" xmlns="" val="374778593"/>
                  </a:ext>
                </a:extLst>
              </a:tr>
            </a:tbl>
          </a:graphicData>
        </a:graphic>
      </p:graphicFrame>
    </p:spTree>
    <p:extLst>
      <p:ext uri="{BB962C8B-B14F-4D97-AF65-F5344CB8AC3E}">
        <p14:creationId xmlns:p14="http://schemas.microsoft.com/office/powerpoint/2010/main" val="39006740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6EB191F7-FBCB-4C78-9092-7D4044570E7B}"/>
              </a:ext>
            </a:extLst>
          </p:cNvPr>
          <p:cNvSpPr>
            <a:spLocks noGrp="1"/>
          </p:cNvSpPr>
          <p:nvPr>
            <p:ph type="title"/>
          </p:nvPr>
        </p:nvSpPr>
        <p:spPr>
          <a:xfrm>
            <a:off x="457200" y="365126"/>
            <a:ext cx="10722932" cy="980790"/>
          </a:xfrm>
        </p:spPr>
        <p:txBody>
          <a:bodyPr/>
          <a:lstStyle/>
          <a:p>
            <a:pPr algn="ctr"/>
            <a:r>
              <a:rPr lang="it-IT" dirty="0"/>
              <a:t>La progettualità extracurricolare</a:t>
            </a:r>
          </a:p>
        </p:txBody>
      </p:sp>
      <p:sp>
        <p:nvSpPr>
          <p:cNvPr id="3" name="Segnaposto contenuto 2">
            <a:extLst>
              <a:ext uri="{FF2B5EF4-FFF2-40B4-BE49-F238E27FC236}">
                <a16:creationId xmlns:a16="http://schemas.microsoft.com/office/drawing/2014/main" xmlns="" id="{4B19A9F5-B78B-44A7-B41B-CA607CED5E7C}"/>
              </a:ext>
            </a:extLst>
          </p:cNvPr>
          <p:cNvSpPr>
            <a:spLocks noGrp="1"/>
          </p:cNvSpPr>
          <p:nvPr>
            <p:ph idx="1"/>
          </p:nvPr>
        </p:nvSpPr>
        <p:spPr>
          <a:xfrm>
            <a:off x="457200" y="1078787"/>
            <a:ext cx="10722932" cy="5098176"/>
          </a:xfrm>
        </p:spPr>
        <p:txBody>
          <a:bodyPr>
            <a:normAutofit/>
          </a:bodyPr>
          <a:lstStyle/>
          <a:p>
            <a:pPr marL="0" indent="0" algn="just">
              <a:buNone/>
            </a:pPr>
            <a:r>
              <a:rPr lang="it-IT" sz="2400" dirty="0"/>
              <a:t>A causa dell’emergenza epidemiologica le attività sono state ridotte. Auspichiamo di poter tornare alla normalità per cercare di dare risposte efficaci ai bisogni dei nostri studenti</a:t>
            </a:r>
          </a:p>
        </p:txBody>
      </p:sp>
      <p:graphicFrame>
        <p:nvGraphicFramePr>
          <p:cNvPr id="4" name="Tabella 4">
            <a:extLst>
              <a:ext uri="{FF2B5EF4-FFF2-40B4-BE49-F238E27FC236}">
                <a16:creationId xmlns:a16="http://schemas.microsoft.com/office/drawing/2014/main" xmlns="" id="{BDC0875A-E738-4B92-9ED9-023F03B5248E}"/>
              </a:ext>
            </a:extLst>
          </p:cNvPr>
          <p:cNvGraphicFramePr>
            <a:graphicFrameLocks noGrp="1"/>
          </p:cNvGraphicFramePr>
          <p:nvPr>
            <p:extLst>
              <p:ext uri="{D42A27DB-BD31-4B8C-83A1-F6EECF244321}">
                <p14:modId xmlns:p14="http://schemas.microsoft.com/office/powerpoint/2010/main" val="3245507477"/>
              </p:ext>
            </p:extLst>
          </p:nvPr>
        </p:nvGraphicFramePr>
        <p:xfrm>
          <a:off x="123290" y="2414427"/>
          <a:ext cx="11835827" cy="4243226"/>
        </p:xfrm>
        <a:graphic>
          <a:graphicData uri="http://schemas.openxmlformats.org/drawingml/2006/table">
            <a:tbl>
              <a:tblPr firstRow="1" bandRow="1">
                <a:tableStyleId>{8799B23B-EC83-4686-B30A-512413B5E67A}</a:tableStyleId>
              </a:tblPr>
              <a:tblGrid>
                <a:gridCol w="4170822">
                  <a:extLst>
                    <a:ext uri="{9D8B030D-6E8A-4147-A177-3AD203B41FA5}">
                      <a16:colId xmlns:a16="http://schemas.microsoft.com/office/drawing/2014/main" xmlns="" val="327986151"/>
                    </a:ext>
                  </a:extLst>
                </a:gridCol>
                <a:gridCol w="7665005">
                  <a:extLst>
                    <a:ext uri="{9D8B030D-6E8A-4147-A177-3AD203B41FA5}">
                      <a16:colId xmlns:a16="http://schemas.microsoft.com/office/drawing/2014/main" xmlns="" val="1206947183"/>
                    </a:ext>
                  </a:extLst>
                </a:gridCol>
              </a:tblGrid>
              <a:tr h="179158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800" b="0" kern="1200" dirty="0">
                          <a:solidFill>
                            <a:schemeClr val="tx1"/>
                          </a:solidFill>
                          <a:effectLst/>
                          <a:latin typeface="+mn-lt"/>
                          <a:ea typeface="+mn-ea"/>
                          <a:cs typeface="+mn-cs"/>
                        </a:rPr>
                        <a:t>SCIENZA IN GIOCO</a:t>
                      </a:r>
                    </a:p>
                    <a:p>
                      <a:endParaRPr lang="it-IT" dirty="0"/>
                    </a:p>
                  </a:txBody>
                  <a:tcPr/>
                </a:tc>
                <a:tc>
                  <a:txBody>
                    <a:bodyPr/>
                    <a:lstStyle/>
                    <a:p>
                      <a:pPr algn="just"/>
                      <a:r>
                        <a:rPr lang="it-IT" sz="1800" b="0" kern="1200" dirty="0">
                          <a:solidFill>
                            <a:schemeClr val="tx1"/>
                          </a:solidFill>
                          <a:effectLst/>
                          <a:latin typeface="+mn-lt"/>
                          <a:ea typeface="+mn-ea"/>
                          <a:cs typeface="+mn-cs"/>
                        </a:rPr>
                        <a:t>Sviluppare e potenziare competenze trasversali di matematica e scienze, anche sulla base dei risultati delle rilevazioni delle prove Invalsi; allenare il pensiero scientifico; confrontarsi e lavorare in gruppo; rafforzare un approccio positivo verso le scienze;</a:t>
                      </a:r>
                    </a:p>
                    <a:p>
                      <a:pPr algn="just"/>
                      <a:r>
                        <a:rPr lang="it-IT" sz="1800" b="0" kern="1200" dirty="0">
                          <a:solidFill>
                            <a:schemeClr val="tx1"/>
                          </a:solidFill>
                          <a:effectLst/>
                          <a:latin typeface="+mn-lt"/>
                          <a:ea typeface="+mn-ea"/>
                          <a:cs typeface="+mn-cs"/>
                        </a:rPr>
                        <a:t>colmare in piccola parte la perdita di apprendimento dovuto al lungo periodo di didattica a distanza.</a:t>
                      </a:r>
                    </a:p>
                  </a:txBody>
                  <a:tcPr/>
                </a:tc>
                <a:extLst>
                  <a:ext uri="{0D108BD9-81ED-4DB2-BD59-A6C34878D82A}">
                    <a16:rowId xmlns:a16="http://schemas.microsoft.com/office/drawing/2014/main" xmlns="" val="2537067099"/>
                  </a:ext>
                </a:extLst>
              </a:tr>
              <a:tr h="1508703">
                <a:tc>
                  <a:txBody>
                    <a:bodyPr/>
                    <a:lstStyle/>
                    <a:p>
                      <a:r>
                        <a:rPr lang="it-IT" sz="1800" b="0" kern="1200" dirty="0">
                          <a:solidFill>
                            <a:schemeClr val="tx1"/>
                          </a:solidFill>
                          <a:effectLst/>
                          <a:latin typeface="+mn-lt"/>
                          <a:ea typeface="+mn-ea"/>
                          <a:cs typeface="+mn-cs"/>
                        </a:rPr>
                        <a:t>“LOTTA CONTRO IL BULLISMO </a:t>
                      </a:r>
                    </a:p>
                    <a:p>
                      <a:r>
                        <a:rPr lang="it-IT" sz="1800" b="0" kern="1200" dirty="0">
                          <a:solidFill>
                            <a:schemeClr val="tx1"/>
                          </a:solidFill>
                          <a:effectLst/>
                          <a:latin typeface="+mn-lt"/>
                          <a:ea typeface="+mn-ea"/>
                          <a:cs typeface="+mn-cs"/>
                        </a:rPr>
                        <a:t>ATTRAVERSO IL KARATE”</a:t>
                      </a:r>
                    </a:p>
                    <a:p>
                      <a:endParaRPr lang="it-IT" sz="1800" b="0" kern="1200" dirty="0">
                        <a:solidFill>
                          <a:schemeClr val="tx1"/>
                        </a:solidFill>
                        <a:effectLst/>
                        <a:latin typeface="+mn-lt"/>
                        <a:ea typeface="+mn-ea"/>
                        <a:cs typeface="+mn-cs"/>
                      </a:endParaRPr>
                    </a:p>
                    <a:p>
                      <a:r>
                        <a:rPr lang="it-IT" sz="1800" kern="1200" dirty="0">
                          <a:solidFill>
                            <a:schemeClr val="tx1"/>
                          </a:solidFill>
                          <a:effectLst/>
                          <a:latin typeface="+mn-lt"/>
                          <a:ea typeface="+mn-ea"/>
                          <a:cs typeface="+mn-cs"/>
                        </a:rPr>
                        <a:t/>
                      </a:r>
                      <a:br>
                        <a:rPr lang="it-IT" sz="1800" kern="1200" dirty="0">
                          <a:solidFill>
                            <a:schemeClr val="tx1"/>
                          </a:solidFill>
                          <a:effectLst/>
                          <a:latin typeface="+mn-lt"/>
                          <a:ea typeface="+mn-ea"/>
                          <a:cs typeface="+mn-cs"/>
                        </a:rPr>
                      </a:br>
                      <a:endParaRPr lang="it-IT" dirty="0"/>
                    </a:p>
                  </a:txBody>
                  <a:tcPr/>
                </a:tc>
                <a:tc>
                  <a:txBody>
                    <a:bodyPr/>
                    <a:lstStyle/>
                    <a:p>
                      <a:r>
                        <a:rPr lang="it-IT" sz="1800" kern="1200" dirty="0">
                          <a:solidFill>
                            <a:schemeClr val="tx1"/>
                          </a:solidFill>
                          <a:effectLst/>
                          <a:latin typeface="+mn-lt"/>
                          <a:ea typeface="+mn-ea"/>
                          <a:cs typeface="+mn-cs"/>
                        </a:rPr>
                        <a:t>Destinato agli alunni delle ultime classi della scuola primaria e alla scuola secondaria di primo grado lo scopo fondamentale del progetto sarà quello di favorire, attraverso la pratica del Karate Tradizionale di Okinawa, comportamenti tendenti al rispetto delle regole ed atteggiamenti di lealtà verso il prossimo,</a:t>
                      </a:r>
                      <a:endParaRPr lang="it-IT" dirty="0"/>
                    </a:p>
                  </a:txBody>
                  <a:tcPr/>
                </a:tc>
                <a:extLst>
                  <a:ext uri="{0D108BD9-81ED-4DB2-BD59-A6C34878D82A}">
                    <a16:rowId xmlns:a16="http://schemas.microsoft.com/office/drawing/2014/main" xmlns="" val="967010678"/>
                  </a:ext>
                </a:extLst>
              </a:tr>
              <a:tr h="94293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800" b="0" kern="1200" dirty="0">
                          <a:solidFill>
                            <a:schemeClr val="tx1"/>
                          </a:solidFill>
                          <a:effectLst/>
                          <a:latin typeface="+mn-lt"/>
                          <a:ea typeface="+mn-ea"/>
                          <a:cs typeface="+mn-cs"/>
                        </a:rPr>
                        <a:t>GENITORI A SCUOLA</a:t>
                      </a:r>
                    </a:p>
                    <a:p>
                      <a:endParaRPr lang="it-IT" dirty="0"/>
                    </a:p>
                  </a:txBody>
                  <a:tcPr/>
                </a:tc>
                <a:tc>
                  <a:txBody>
                    <a:bodyPr/>
                    <a:lstStyle/>
                    <a:p>
                      <a:r>
                        <a:rPr lang="it-IT" sz="1800" kern="1200" dirty="0">
                          <a:solidFill>
                            <a:schemeClr val="tx1"/>
                          </a:solidFill>
                          <a:effectLst/>
                          <a:latin typeface="+mn-lt"/>
                          <a:ea typeface="+mn-ea"/>
                          <a:cs typeface="+mn-cs"/>
                        </a:rPr>
                        <a:t>Il progetto individua e organizza le attività di collaborazione e di coinvolgimento volontario delle famiglie nella cura degli spazi interni ed esterni degli edifici scolastici</a:t>
                      </a:r>
                      <a:endParaRPr lang="it-IT" dirty="0"/>
                    </a:p>
                  </a:txBody>
                  <a:tcPr/>
                </a:tc>
                <a:extLst>
                  <a:ext uri="{0D108BD9-81ED-4DB2-BD59-A6C34878D82A}">
                    <a16:rowId xmlns:a16="http://schemas.microsoft.com/office/drawing/2014/main" xmlns="" val="2800165068"/>
                  </a:ext>
                </a:extLst>
              </a:tr>
            </a:tbl>
          </a:graphicData>
        </a:graphic>
      </p:graphicFrame>
    </p:spTree>
    <p:extLst>
      <p:ext uri="{BB962C8B-B14F-4D97-AF65-F5344CB8AC3E}">
        <p14:creationId xmlns:p14="http://schemas.microsoft.com/office/powerpoint/2010/main" val="4034543541"/>
      </p:ext>
    </p:extLst>
  </p:cSld>
  <p:clrMapOvr>
    <a:masterClrMapping/>
  </p:clrMapOvr>
</p:sld>
</file>

<file path=ppt/theme/theme1.xml><?xml version="1.0" encoding="utf-8"?>
<a:theme xmlns:a="http://schemas.openxmlformats.org/drawingml/2006/main" name="SineVTI">
  <a:themeElements>
    <a:clrScheme name="AnalogousFromRegularSeedLeftStep">
      <a:dk1>
        <a:srgbClr val="000000"/>
      </a:dk1>
      <a:lt1>
        <a:srgbClr val="FFFFFF"/>
      </a:lt1>
      <a:dk2>
        <a:srgbClr val="1B2B30"/>
      </a:dk2>
      <a:lt2>
        <a:srgbClr val="F2F3F0"/>
      </a:lt2>
      <a:accent1>
        <a:srgbClr val="7F33DD"/>
      </a:accent1>
      <a:accent2>
        <a:srgbClr val="4540D3"/>
      </a:accent2>
      <a:accent3>
        <a:srgbClr val="3374DD"/>
      </a:accent3>
      <a:accent4>
        <a:srgbClr val="21AACB"/>
      </a:accent4>
      <a:accent5>
        <a:srgbClr val="2DC2A2"/>
      </a:accent5>
      <a:accent6>
        <a:srgbClr val="20C65C"/>
      </a:accent6>
      <a:hlink>
        <a:srgbClr val="6A9832"/>
      </a:hlink>
      <a:folHlink>
        <a:srgbClr val="7F7F7F"/>
      </a:folHlink>
    </a:clrScheme>
    <a:fontScheme name="Custom 49">
      <a:majorFont>
        <a:latin typeface="Posterama"/>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SineVTI" id="{8435B2A2-1BD5-4C05-93E5-3C5388B709E3}" vid="{0D704B13-63FE-4848-A298-6B7359B95653}"/>
    </a:ext>
  </a:extLst>
</a:theme>
</file>

<file path=docProps/app.xml><?xml version="1.0" encoding="utf-8"?>
<Properties xmlns="http://schemas.openxmlformats.org/officeDocument/2006/extended-properties" xmlns:vt="http://schemas.openxmlformats.org/officeDocument/2006/docPropsVTypes">
  <TotalTime>141</TotalTime>
  <Words>618</Words>
  <Application>Microsoft Office PowerPoint</Application>
  <PresentationFormat>Personalizzato</PresentationFormat>
  <Paragraphs>85</Paragraphs>
  <Slides>8</Slides>
  <Notes>0</Notes>
  <HiddenSlides>0</HiddenSlides>
  <MMClips>0</MMClips>
  <ScaleCrop>false</ScaleCrop>
  <HeadingPairs>
    <vt:vector size="4" baseType="variant">
      <vt:variant>
        <vt:lpstr>Tema</vt:lpstr>
      </vt:variant>
      <vt:variant>
        <vt:i4>1</vt:i4>
      </vt:variant>
      <vt:variant>
        <vt:lpstr>Titoli diapositive</vt:lpstr>
      </vt:variant>
      <vt:variant>
        <vt:i4>8</vt:i4>
      </vt:variant>
    </vt:vector>
  </HeadingPairs>
  <TitlesOfParts>
    <vt:vector size="9" baseType="lpstr">
      <vt:lpstr>SineVTI</vt:lpstr>
      <vt:lpstr>L’OFFERTA FORMATIVA </vt:lpstr>
      <vt:lpstr>Iniziative di ampliamento curricolare</vt:lpstr>
      <vt:lpstr>La progettualità curricolare</vt:lpstr>
      <vt:lpstr>Presentazione standard di PowerPoint</vt:lpstr>
      <vt:lpstr>Presentazione standard di PowerPoint</vt:lpstr>
      <vt:lpstr>Presentazione standard di PowerPoint</vt:lpstr>
      <vt:lpstr>Presentazione standard di PowerPoint</vt:lpstr>
      <vt:lpstr>La progettualità extracurricolare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L’OFFERTA FORMATIVA</dc:title>
  <dc:creator>Giuseppina Burelli</dc:creator>
  <cp:lastModifiedBy>lucia</cp:lastModifiedBy>
  <cp:revision>2</cp:revision>
  <dcterms:created xsi:type="dcterms:W3CDTF">2022-02-15T16:30:29Z</dcterms:created>
  <dcterms:modified xsi:type="dcterms:W3CDTF">2022-02-21T20:04:18Z</dcterms:modified>
</cp:coreProperties>
</file>